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563" r:id="rId4"/>
    <p:sldMasterId id="2147484593" r:id="rId5"/>
  </p:sldMasterIdLst>
  <p:notesMasterIdLst>
    <p:notesMasterId r:id="rId25"/>
  </p:notesMasterIdLst>
  <p:handoutMasterIdLst>
    <p:handoutMasterId r:id="rId26"/>
  </p:handoutMasterIdLst>
  <p:sldIdLst>
    <p:sldId id="434" r:id="rId6"/>
    <p:sldId id="2146846708" r:id="rId7"/>
    <p:sldId id="2146847240" r:id="rId8"/>
    <p:sldId id="2147473839" r:id="rId9"/>
    <p:sldId id="2146846731" r:id="rId10"/>
    <p:sldId id="2147473835" r:id="rId11"/>
    <p:sldId id="2147473836" r:id="rId12"/>
    <p:sldId id="2146847238" r:id="rId13"/>
    <p:sldId id="2146847232" r:id="rId14"/>
    <p:sldId id="2147473814" r:id="rId15"/>
    <p:sldId id="261" r:id="rId16"/>
    <p:sldId id="2147473832" r:id="rId17"/>
    <p:sldId id="2147473843" r:id="rId18"/>
    <p:sldId id="2147473844" r:id="rId19"/>
    <p:sldId id="2147473789" r:id="rId20"/>
    <p:sldId id="2147473788" r:id="rId21"/>
    <p:sldId id="482" r:id="rId22"/>
    <p:sldId id="2147473837" r:id="rId23"/>
    <p:sldId id="2146846719" r:id="rId2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584" userDrawn="1">
          <p15:clr>
            <a:srgbClr val="A4A3A4"/>
          </p15:clr>
        </p15:guide>
        <p15:guide id="2" pos="816" userDrawn="1">
          <p15:clr>
            <a:srgbClr val="A4A3A4"/>
          </p15:clr>
        </p15:guide>
        <p15:guide id="3" orient="horz" pos="25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EB5507-E6CE-9855-3266-FF3A24CA453F}" name="Kirstin Lindeman (C Space)" initials="KL(S" userId="S::klindeman@cspace.com::1eb6953c-ad69-42b3-a69b-f8cc93d4efb4" providerId="AD"/>
  <p188:author id="{BA942D49-8F0A-136D-022F-1D3E3014BA8F}" name="Jacy Bispo" initials="JB" userId="S::jbispo@cspace.com::ae428629-4ccc-429c-a279-d3bebb0209b4" providerId="AD"/>
  <p188:author id="{B2445E4E-1F1D-DF5C-D1E4-0EC0F4353D12}" name="Rachel Donnellan" initials="RD" userId="S::rdonnellan@cspace.com::259995ab-3759-4693-b001-06b799ab2295" providerId="AD"/>
  <p188:author id="{BEABD654-B0CE-37E2-1329-B5F2D4C05045}" name="Noemi Ceapa (C Space)" initials="NC(S" userId="S::nceapa@cspace.com::dbb4a69d-4b3d-4394-b584-c99a13b93326" providerId="AD"/>
  <p188:author id="{5C601665-9B88-6135-BF1C-1E5477C5DE08}" name="Kirstin Lindeman" initials="KL" userId="S::klindeman@cspace.com::ed00cf68-79de-4f6a-938e-5f801eb910c7" providerId="AD"/>
  <p188:author id="{30D4F66D-3E1A-DF7D-54B5-B0427F29B9C6}" name="Laura Boudrie" initials="LB" userId="S::lboudrie@cspace.com::560b6370-9768-4987-a8ab-d449d186297c" providerId="AD"/>
  <p188:author id="{17CC2485-8A14-93DD-4E71-6FED415AD87F}" name="Abigail Riskind (C Space)" initials="AR(S" userId="S::ariskind@cspace.com::08bcc5be-2bf3-4720-ba3e-dd745b6a5340" providerId="AD"/>
  <p188:author id="{7E5F7798-96F7-95D8-51A1-C103BBD6050B}" name="Laura Boudrie (C Space)" initials="LS" userId="S::lboudrie@cspace.com::2c43475b-b92b-4c40-8a93-fa92cb4f474f" providerId="AD"/>
  <p188:author id="{2214299B-DDE9-E697-6D43-5F20659FD0B2}" name="Katherine Lenahan (C Space)" initials="KS" userId="S::klenahan@cspace.com::abb50601-66c4-4310-94e7-47abc5bff39c" providerId="AD"/>
  <p188:author id="{77E5599B-7F6E-997D-1576-71DF4496ECA9}" name="Abigail Riskind" initials="AR" userId="S::ariskind@cspace.com::02bd649c-f11e-44d0-8aff-da1cb1b22848" providerId="AD"/>
  <p188:author id="{047B77C7-B52F-A8C4-3271-195A058A9996}" name="Abhishek Raj" initials="AR" userId="S::araj@cspace.com::e48addbb-ae4f-41d5-a017-3491470e229b" providerId="AD"/>
  <p188:author id="{80E4CEED-1975-0F8F-AA45-F3EE1AF2712D}" name="Larry Ireland (C Space)" initials="LI(S" userId="S::lireland@cspace.com::d8c5745d-5e86-48ea-8fdf-486c7348a20e" providerId="AD"/>
  <p188:author id="{36C25EFC-2C5B-4358-9BDB-A7DB743DB4C0}" name="Agustin Palacios (C Space)" initials="AP(S" userId="S::apalacios@cspace.com::f7f25902-147b-4b2d-b730-b772de1e68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yra Barker" initials="KB" lastIdx="49" clrIdx="6">
    <p:extLst>
      <p:ext uri="{19B8F6BF-5375-455C-9EA6-DF929625EA0E}">
        <p15:presenceInfo xmlns:p15="http://schemas.microsoft.com/office/powerpoint/2012/main" userId="S::kbarker@cspace.com::a111cbdd-6e70-44c4-b9e2-de2b1daf64b0" providerId="AD"/>
      </p:ext>
    </p:extLst>
  </p:cmAuthor>
  <p:cmAuthor id="1" name="Laura Eselius" initials="LE" lastIdx="30" clrIdx="0">
    <p:extLst>
      <p:ext uri="{19B8F6BF-5375-455C-9EA6-DF929625EA0E}">
        <p15:presenceInfo xmlns:p15="http://schemas.microsoft.com/office/powerpoint/2012/main" userId="S::leselius@cspace.com::fff5fc9e-135a-4f5a-bccc-a2dc70e71845" providerId="AD"/>
      </p:ext>
    </p:extLst>
  </p:cmAuthor>
  <p:cmAuthor id="8" name="Jennie Miller" initials="JM" lastIdx="7" clrIdx="7">
    <p:extLst>
      <p:ext uri="{19B8F6BF-5375-455C-9EA6-DF929625EA0E}">
        <p15:presenceInfo xmlns:p15="http://schemas.microsoft.com/office/powerpoint/2012/main" userId="S::jmiller@cspace.com::24b1c3a8-00d5-4227-8f49-c48e67cbd2e2" providerId="AD"/>
      </p:ext>
    </p:extLst>
  </p:cmAuthor>
  <p:cmAuthor id="2" name="Wilson, Ann" initials="WA" lastIdx="36" clrIdx="1">
    <p:extLst>
      <p:ext uri="{19B8F6BF-5375-455C-9EA6-DF929625EA0E}">
        <p15:presenceInfo xmlns:p15="http://schemas.microsoft.com/office/powerpoint/2012/main" userId="S::awilso01@bcbsmamd.net::483a015d-1ea5-4e12-99bc-1564fb4ac359" providerId="AD"/>
      </p:ext>
    </p:extLst>
  </p:cmAuthor>
  <p:cmAuthor id="9" name="Chloe Reske (C Space)" initials="CR(S" lastIdx="66" clrIdx="8">
    <p:extLst>
      <p:ext uri="{19B8F6BF-5375-455C-9EA6-DF929625EA0E}">
        <p15:presenceInfo xmlns:p15="http://schemas.microsoft.com/office/powerpoint/2012/main" userId="S::creske@cspace.com::67fd9d14-2b54-41a6-804a-538b12aed696" providerId="AD"/>
      </p:ext>
    </p:extLst>
  </p:cmAuthor>
  <p:cmAuthor id="3" name="Levine, Destine" initials="LD" lastIdx="25" clrIdx="2">
    <p:extLst>
      <p:ext uri="{19B8F6BF-5375-455C-9EA6-DF929625EA0E}">
        <p15:presenceInfo xmlns:p15="http://schemas.microsoft.com/office/powerpoint/2012/main" userId="S::dlevin01@bcbsmamd.net::3748c52b-f5e3-4b89-bd05-c0d73162ba0c" providerId="AD"/>
      </p:ext>
    </p:extLst>
  </p:cmAuthor>
  <p:cmAuthor id="10" name="Noemi Ceapa (C Space)" initials="NS" lastIdx="16" clrIdx="9">
    <p:extLst>
      <p:ext uri="{19B8F6BF-5375-455C-9EA6-DF929625EA0E}">
        <p15:presenceInfo xmlns:p15="http://schemas.microsoft.com/office/powerpoint/2012/main" userId="S::nceapa@cspace.com::dbb4a69d-4b3d-4394-b584-c99a13b93326" providerId="AD"/>
      </p:ext>
    </p:extLst>
  </p:cmAuthor>
  <p:cmAuthor id="4" name="Andrew Johnston" initials="AJ" lastIdx="85" clrIdx="3">
    <p:extLst>
      <p:ext uri="{19B8F6BF-5375-455C-9EA6-DF929625EA0E}">
        <p15:presenceInfo xmlns:p15="http://schemas.microsoft.com/office/powerpoint/2012/main" userId="Andrew Johnston" providerId="None"/>
      </p:ext>
    </p:extLst>
  </p:cmAuthor>
  <p:cmAuthor id="5" name="Andrew Johnston" initials="AJ [2]" lastIdx="6" clrIdx="4">
    <p:extLst>
      <p:ext uri="{19B8F6BF-5375-455C-9EA6-DF929625EA0E}">
        <p15:presenceInfo xmlns:p15="http://schemas.microsoft.com/office/powerpoint/2012/main" userId="9dd145b1a27fef30" providerId="Windows Live"/>
      </p:ext>
    </p:extLst>
  </p:cmAuthor>
  <p:cmAuthor id="6" name="Julia Powell" initials="JP" lastIdx="24" clrIdx="5">
    <p:extLst>
      <p:ext uri="{19B8F6BF-5375-455C-9EA6-DF929625EA0E}">
        <p15:presenceInfo xmlns:p15="http://schemas.microsoft.com/office/powerpoint/2012/main" userId="S::jpowell@cspace.com::8b31decc-30b8-4488-8818-ff5ec8bc22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5F5FF"/>
    <a:srgbClr val="E5F9FF"/>
    <a:srgbClr val="CFE3F6"/>
    <a:srgbClr val="FF0000"/>
    <a:srgbClr val="E82B02"/>
    <a:srgbClr val="02C3FE"/>
    <a:srgbClr val="EDEDED"/>
    <a:srgbClr val="FEBEB1"/>
    <a:srgbClr val="FE9E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4796" autoAdjust="0"/>
  </p:normalViewPr>
  <p:slideViewPr>
    <p:cSldViewPr snapToGrid="0">
      <p:cViewPr varScale="1">
        <p:scale>
          <a:sx n="127" d="100"/>
          <a:sy n="127" d="100"/>
        </p:scale>
        <p:origin x="270" y="120"/>
      </p:cViewPr>
      <p:guideLst>
        <p:guide orient="horz" pos="1584"/>
        <p:guide pos="816"/>
        <p:guide orient="horz" pos="2544"/>
      </p:guideLst>
    </p:cSldViewPr>
  </p:slideViewPr>
  <p:notesTextViewPr>
    <p:cViewPr>
      <p:scale>
        <a:sx n="1" d="1"/>
        <a:sy n="1" d="1"/>
      </p:scale>
      <p:origin x="0" y="0"/>
    </p:cViewPr>
  </p:notesTextViewPr>
  <p:sorterViewPr>
    <p:cViewPr>
      <p:scale>
        <a:sx n="100" d="100"/>
        <a:sy n="100" d="100"/>
      </p:scale>
      <p:origin x="0" y="-216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Scott" userId="b338a497-79ff-4852-9133-a3c04f6cc6e3" providerId="ADAL" clId="{B6387AE7-BFB6-4457-A029-1AA3C2B5B006}"/>
    <pc:docChg chg="custSel modSld">
      <pc:chgData name="Miller, Scott" userId="b338a497-79ff-4852-9133-a3c04f6cc6e3" providerId="ADAL" clId="{B6387AE7-BFB6-4457-A029-1AA3C2B5B006}" dt="2024-07-23T13:43:43.928" v="30" actId="20577"/>
      <pc:docMkLst>
        <pc:docMk/>
      </pc:docMkLst>
      <pc:sldChg chg="modSp mod">
        <pc:chgData name="Miller, Scott" userId="b338a497-79ff-4852-9133-a3c04f6cc6e3" providerId="ADAL" clId="{B6387AE7-BFB6-4457-A029-1AA3C2B5B006}" dt="2024-07-23T13:43:43.928" v="30" actId="20577"/>
        <pc:sldMkLst>
          <pc:docMk/>
          <pc:sldMk cId="761819142" sldId="2146847232"/>
        </pc:sldMkLst>
        <pc:spChg chg="mod">
          <ac:chgData name="Miller, Scott" userId="b338a497-79ff-4852-9133-a3c04f6cc6e3" providerId="ADAL" clId="{B6387AE7-BFB6-4457-A029-1AA3C2B5B006}" dt="2024-07-23T13:43:43.928" v="30" actId="20577"/>
          <ac:spMkLst>
            <pc:docMk/>
            <pc:sldMk cId="761819142" sldId="2146847232"/>
            <ac:spMk id="3" creationId="{97E14C7D-1734-D06A-1939-4E075614D936}"/>
          </ac:spMkLst>
        </pc:spChg>
      </pc:sldChg>
      <pc:sldChg chg="delSp modSp mod">
        <pc:chgData name="Miller, Scott" userId="b338a497-79ff-4852-9133-a3c04f6cc6e3" providerId="ADAL" clId="{B6387AE7-BFB6-4457-A029-1AA3C2B5B006}" dt="2024-07-23T13:43:13.834" v="4" actId="20577"/>
        <pc:sldMkLst>
          <pc:docMk/>
          <pc:sldMk cId="486434832" sldId="2147473814"/>
        </pc:sldMkLst>
        <pc:spChg chg="del">
          <ac:chgData name="Miller, Scott" userId="b338a497-79ff-4852-9133-a3c04f6cc6e3" providerId="ADAL" clId="{B6387AE7-BFB6-4457-A029-1AA3C2B5B006}" dt="2024-07-23T13:43:08.005" v="0" actId="478"/>
          <ac:spMkLst>
            <pc:docMk/>
            <pc:sldMk cId="486434832" sldId="2147473814"/>
            <ac:spMk id="4" creationId="{46A3F187-8D70-0567-27C9-EA21F758A868}"/>
          </ac:spMkLst>
        </pc:spChg>
        <pc:spChg chg="mod">
          <ac:chgData name="Miller, Scott" userId="b338a497-79ff-4852-9133-a3c04f6cc6e3" providerId="ADAL" clId="{B6387AE7-BFB6-4457-A029-1AA3C2B5B006}" dt="2024-07-23T13:43:13.834" v="4" actId="20577"/>
          <ac:spMkLst>
            <pc:docMk/>
            <pc:sldMk cId="486434832" sldId="2147473814"/>
            <ac:spMk id="22" creationId="{527B3DA3-BAD9-45B8-33FC-A100EE5E0F01}"/>
          </ac:spMkLst>
        </pc:spChg>
      </pc:sldChg>
    </pc:docChg>
  </pc:docChgLst>
  <pc:docChgLst>
    <pc:chgData name="Miller, Scott" userId="b338a497-79ff-4852-9133-a3c04f6cc6e3" providerId="ADAL" clId="{3EF0EB59-0C77-4C4C-9FB1-61CF78A745D3}"/>
    <pc:docChg chg="undo redo custSel modSld sldOrd">
      <pc:chgData name="Miller, Scott" userId="b338a497-79ff-4852-9133-a3c04f6cc6e3" providerId="ADAL" clId="{3EF0EB59-0C77-4C4C-9FB1-61CF78A745D3}" dt="2024-03-17T03:31:23.215" v="401" actId="1076"/>
      <pc:docMkLst>
        <pc:docMk/>
      </pc:docMkLst>
      <pc:sldChg chg="addSp delSp modSp mod">
        <pc:chgData name="Miller, Scott" userId="b338a497-79ff-4852-9133-a3c04f6cc6e3" providerId="ADAL" clId="{3EF0EB59-0C77-4C4C-9FB1-61CF78A745D3}" dt="2024-03-17T03:31:23.215" v="401" actId="1076"/>
        <pc:sldMkLst>
          <pc:docMk/>
          <pc:sldMk cId="1430796229" sldId="434"/>
        </pc:sldMkLst>
        <pc:spChg chg="add mod">
          <ac:chgData name="Miller, Scott" userId="b338a497-79ff-4852-9133-a3c04f6cc6e3" providerId="ADAL" clId="{3EF0EB59-0C77-4C4C-9FB1-61CF78A745D3}" dt="2024-03-17T03:31:23.215" v="401" actId="1076"/>
          <ac:spMkLst>
            <pc:docMk/>
            <pc:sldMk cId="1430796229" sldId="434"/>
            <ac:spMk id="2" creationId="{F9D308CC-E173-7BF6-E960-FD27F705EFF1}"/>
          </ac:spMkLst>
        </pc:spChg>
        <pc:spChg chg="del mod">
          <ac:chgData name="Miller, Scott" userId="b338a497-79ff-4852-9133-a3c04f6cc6e3" providerId="ADAL" clId="{3EF0EB59-0C77-4C4C-9FB1-61CF78A745D3}" dt="2024-03-17T02:52:48.253" v="2" actId="478"/>
          <ac:spMkLst>
            <pc:docMk/>
            <pc:sldMk cId="1430796229" sldId="434"/>
            <ac:spMk id="9" creationId="{9987CF03-FA8A-4796-B045-57D083073B21}"/>
          </ac:spMkLst>
        </pc:spChg>
        <pc:spChg chg="mod">
          <ac:chgData name="Miller, Scott" userId="b338a497-79ff-4852-9133-a3c04f6cc6e3" providerId="ADAL" clId="{3EF0EB59-0C77-4C4C-9FB1-61CF78A745D3}" dt="2024-03-17T02:52:29.772" v="0" actId="6549"/>
          <ac:spMkLst>
            <pc:docMk/>
            <pc:sldMk cId="1430796229" sldId="434"/>
            <ac:spMk id="11" creationId="{89AF1245-916A-455E-AC5F-286771F102F8}"/>
          </ac:spMkLst>
        </pc:spChg>
      </pc:sldChg>
      <pc:sldChg chg="modSp mod">
        <pc:chgData name="Miller, Scott" userId="b338a497-79ff-4852-9133-a3c04f6cc6e3" providerId="ADAL" clId="{3EF0EB59-0C77-4C4C-9FB1-61CF78A745D3}" dt="2024-03-17T02:54:28.919" v="29" actId="1076"/>
        <pc:sldMkLst>
          <pc:docMk/>
          <pc:sldMk cId="1218214603" sldId="2146846708"/>
        </pc:sldMkLst>
        <pc:spChg chg="mod">
          <ac:chgData name="Miller, Scott" userId="b338a497-79ff-4852-9133-a3c04f6cc6e3" providerId="ADAL" clId="{3EF0EB59-0C77-4C4C-9FB1-61CF78A745D3}" dt="2024-03-17T02:54:28.919" v="29" actId="1076"/>
          <ac:spMkLst>
            <pc:docMk/>
            <pc:sldMk cId="1218214603" sldId="2146846708"/>
            <ac:spMk id="4" creationId="{7AAE53C4-118B-7BB8-1DB0-AB61AD6014C9}"/>
          </ac:spMkLst>
        </pc:spChg>
        <pc:spChg chg="mod">
          <ac:chgData name="Miller, Scott" userId="b338a497-79ff-4852-9133-a3c04f6cc6e3" providerId="ADAL" clId="{3EF0EB59-0C77-4C4C-9FB1-61CF78A745D3}" dt="2024-03-17T02:53:56.297" v="26" actId="1076"/>
          <ac:spMkLst>
            <pc:docMk/>
            <pc:sldMk cId="1218214603" sldId="2146846708"/>
            <ac:spMk id="9" creationId="{BCBDF541-6503-4FDB-5BBD-4801529014FD}"/>
          </ac:spMkLst>
        </pc:spChg>
      </pc:sldChg>
      <pc:sldChg chg="modSp mod">
        <pc:chgData name="Miller, Scott" userId="b338a497-79ff-4852-9133-a3c04f6cc6e3" providerId="ADAL" clId="{3EF0EB59-0C77-4C4C-9FB1-61CF78A745D3}" dt="2024-03-17T03:06:24.437" v="327" actId="20577"/>
        <pc:sldMkLst>
          <pc:docMk/>
          <pc:sldMk cId="3527076288" sldId="2146846719"/>
        </pc:sldMkLst>
        <pc:spChg chg="mod">
          <ac:chgData name="Miller, Scott" userId="b338a497-79ff-4852-9133-a3c04f6cc6e3" providerId="ADAL" clId="{3EF0EB59-0C77-4C4C-9FB1-61CF78A745D3}" dt="2024-03-17T03:06:24.437" v="327" actId="20577"/>
          <ac:spMkLst>
            <pc:docMk/>
            <pc:sldMk cId="3527076288" sldId="2146846719"/>
            <ac:spMk id="6" creationId="{BDC94F58-95E2-47B4-950E-8A07427B05A1}"/>
          </ac:spMkLst>
        </pc:spChg>
      </pc:sldChg>
      <pc:sldChg chg="delSp modSp mod">
        <pc:chgData name="Miller, Scott" userId="b338a497-79ff-4852-9133-a3c04f6cc6e3" providerId="ADAL" clId="{3EF0EB59-0C77-4C4C-9FB1-61CF78A745D3}" dt="2024-03-17T02:58:13.717" v="88" actId="478"/>
        <pc:sldMkLst>
          <pc:docMk/>
          <pc:sldMk cId="2168501984" sldId="2146846731"/>
        </pc:sldMkLst>
        <pc:spChg chg="mod">
          <ac:chgData name="Miller, Scott" userId="b338a497-79ff-4852-9133-a3c04f6cc6e3" providerId="ADAL" clId="{3EF0EB59-0C77-4C4C-9FB1-61CF78A745D3}" dt="2024-03-17T02:56:58.376" v="67" actId="1037"/>
          <ac:spMkLst>
            <pc:docMk/>
            <pc:sldMk cId="2168501984" sldId="2146846731"/>
            <ac:spMk id="5" creationId="{2813AD7C-7AF9-47C3-95EF-E178BE25FB36}"/>
          </ac:spMkLst>
        </pc:spChg>
        <pc:spChg chg="mod">
          <ac:chgData name="Miller, Scott" userId="b338a497-79ff-4852-9133-a3c04f6cc6e3" providerId="ADAL" clId="{3EF0EB59-0C77-4C4C-9FB1-61CF78A745D3}" dt="2024-03-17T02:57:05.476" v="85" actId="1037"/>
          <ac:spMkLst>
            <pc:docMk/>
            <pc:sldMk cId="2168501984" sldId="2146846731"/>
            <ac:spMk id="10" creationId="{7338B6B6-BA34-437C-8320-9166D00BA353}"/>
          </ac:spMkLst>
        </pc:spChg>
        <pc:spChg chg="del">
          <ac:chgData name="Miller, Scott" userId="b338a497-79ff-4852-9133-a3c04f6cc6e3" providerId="ADAL" clId="{3EF0EB59-0C77-4C4C-9FB1-61CF78A745D3}" dt="2024-03-17T02:58:13.717" v="88" actId="478"/>
          <ac:spMkLst>
            <pc:docMk/>
            <pc:sldMk cId="2168501984" sldId="2146846731"/>
            <ac:spMk id="23" creationId="{7F1D1959-9AB1-1AD6-ACF2-A896B1E6AFF7}"/>
          </ac:spMkLst>
        </pc:spChg>
      </pc:sldChg>
      <pc:sldChg chg="addSp delSp modSp mod">
        <pc:chgData name="Miller, Scott" userId="b338a497-79ff-4852-9133-a3c04f6cc6e3" providerId="ADAL" clId="{3EF0EB59-0C77-4C4C-9FB1-61CF78A745D3}" dt="2024-03-17T03:20:58.360" v="356" actId="20577"/>
        <pc:sldMkLst>
          <pc:docMk/>
          <pc:sldMk cId="761819142" sldId="2146847232"/>
        </pc:sldMkLst>
        <pc:spChg chg="add mod">
          <ac:chgData name="Miller, Scott" userId="b338a497-79ff-4852-9133-a3c04f6cc6e3" providerId="ADAL" clId="{3EF0EB59-0C77-4C4C-9FB1-61CF78A745D3}" dt="2024-03-17T03:20:58.360" v="356" actId="20577"/>
          <ac:spMkLst>
            <pc:docMk/>
            <pc:sldMk cId="761819142" sldId="2146847232"/>
            <ac:spMk id="3" creationId="{97E14C7D-1734-D06A-1939-4E075614D936}"/>
          </ac:spMkLst>
        </pc:spChg>
        <pc:spChg chg="del">
          <ac:chgData name="Miller, Scott" userId="b338a497-79ff-4852-9133-a3c04f6cc6e3" providerId="ADAL" clId="{3EF0EB59-0C77-4C4C-9FB1-61CF78A745D3}" dt="2024-03-17T03:00:26.132" v="109" actId="478"/>
          <ac:spMkLst>
            <pc:docMk/>
            <pc:sldMk cId="761819142" sldId="2146847232"/>
            <ac:spMk id="11" creationId="{65E9E618-5F45-6415-B8E9-92030B3221D9}"/>
          </ac:spMkLst>
        </pc:spChg>
      </pc:sldChg>
      <pc:sldChg chg="delSp modSp mod">
        <pc:chgData name="Miller, Scott" userId="b338a497-79ff-4852-9133-a3c04f6cc6e3" providerId="ADAL" clId="{3EF0EB59-0C77-4C4C-9FB1-61CF78A745D3}" dt="2024-03-17T02:59:49.553" v="108" actId="1036"/>
        <pc:sldMkLst>
          <pc:docMk/>
          <pc:sldMk cId="4197116031" sldId="2146847238"/>
        </pc:sldMkLst>
        <pc:spChg chg="del">
          <ac:chgData name="Miller, Scott" userId="b338a497-79ff-4852-9133-a3c04f6cc6e3" providerId="ADAL" clId="{3EF0EB59-0C77-4C4C-9FB1-61CF78A745D3}" dt="2024-03-17T02:59:43.347" v="93" actId="478"/>
          <ac:spMkLst>
            <pc:docMk/>
            <pc:sldMk cId="4197116031" sldId="2146847238"/>
            <ac:spMk id="6" creationId="{A22CDB42-B526-4771-1EF9-C87A1FF5A2EF}"/>
          </ac:spMkLst>
        </pc:spChg>
        <pc:spChg chg="mod">
          <ac:chgData name="Miller, Scott" userId="b338a497-79ff-4852-9133-a3c04f6cc6e3" providerId="ADAL" clId="{3EF0EB59-0C77-4C4C-9FB1-61CF78A745D3}" dt="2024-03-17T02:59:49.553" v="108" actId="1036"/>
          <ac:spMkLst>
            <pc:docMk/>
            <pc:sldMk cId="4197116031" sldId="2146847238"/>
            <ac:spMk id="8" creationId="{1752300C-0044-A1F1-9517-624998BE03B0}"/>
          </ac:spMkLst>
        </pc:spChg>
      </pc:sldChg>
      <pc:sldChg chg="addSp delSp modSp mod">
        <pc:chgData name="Miller, Scott" userId="b338a497-79ff-4852-9133-a3c04f6cc6e3" providerId="ADAL" clId="{3EF0EB59-0C77-4C4C-9FB1-61CF78A745D3}" dt="2024-03-17T03:05:59.168" v="320"/>
        <pc:sldMkLst>
          <pc:docMk/>
          <pc:sldMk cId="2744807481" sldId="2147473788"/>
        </pc:sldMkLst>
        <pc:spChg chg="del">
          <ac:chgData name="Miller, Scott" userId="b338a497-79ff-4852-9133-a3c04f6cc6e3" providerId="ADAL" clId="{3EF0EB59-0C77-4C4C-9FB1-61CF78A745D3}" dt="2024-03-17T03:05:51.643" v="319" actId="478"/>
          <ac:spMkLst>
            <pc:docMk/>
            <pc:sldMk cId="2744807481" sldId="2147473788"/>
            <ac:spMk id="2" creationId="{0B760D19-C2C0-D037-5F0B-D11E60F36AB8}"/>
          </ac:spMkLst>
        </pc:spChg>
        <pc:spChg chg="del">
          <ac:chgData name="Miller, Scott" userId="b338a497-79ff-4852-9133-a3c04f6cc6e3" providerId="ADAL" clId="{3EF0EB59-0C77-4C4C-9FB1-61CF78A745D3}" dt="2024-03-17T03:05:46.574" v="318" actId="478"/>
          <ac:spMkLst>
            <pc:docMk/>
            <pc:sldMk cId="2744807481" sldId="2147473788"/>
            <ac:spMk id="3" creationId="{E974CD86-700E-FCBA-0B7E-1FF9BA868D1A}"/>
          </ac:spMkLst>
        </pc:spChg>
        <pc:spChg chg="add mod">
          <ac:chgData name="Miller, Scott" userId="b338a497-79ff-4852-9133-a3c04f6cc6e3" providerId="ADAL" clId="{3EF0EB59-0C77-4C4C-9FB1-61CF78A745D3}" dt="2024-03-17T03:05:59.168" v="320"/>
          <ac:spMkLst>
            <pc:docMk/>
            <pc:sldMk cId="2744807481" sldId="2147473788"/>
            <ac:spMk id="4" creationId="{1E495A1A-6BAF-FDEA-6AD7-F9ABD3B264AF}"/>
          </ac:spMkLst>
        </pc:spChg>
      </pc:sldChg>
      <pc:sldChg chg="addSp delSp modSp mod">
        <pc:chgData name="Miller, Scott" userId="b338a497-79ff-4852-9133-a3c04f6cc6e3" providerId="ADAL" clId="{3EF0EB59-0C77-4C4C-9FB1-61CF78A745D3}" dt="2024-03-17T03:05:33.781" v="317"/>
        <pc:sldMkLst>
          <pc:docMk/>
          <pc:sldMk cId="2445905371" sldId="2147473789"/>
        </pc:sldMkLst>
        <pc:spChg chg="del">
          <ac:chgData name="Miller, Scott" userId="b338a497-79ff-4852-9133-a3c04f6cc6e3" providerId="ADAL" clId="{3EF0EB59-0C77-4C4C-9FB1-61CF78A745D3}" dt="2024-03-17T03:05:27.238" v="316" actId="478"/>
          <ac:spMkLst>
            <pc:docMk/>
            <pc:sldMk cId="2445905371" sldId="2147473789"/>
            <ac:spMk id="2" creationId="{86D7F636-6EF8-9C51-C9DF-25F99F4A6A2C}"/>
          </ac:spMkLst>
        </pc:spChg>
        <pc:spChg chg="del">
          <ac:chgData name="Miller, Scott" userId="b338a497-79ff-4852-9133-a3c04f6cc6e3" providerId="ADAL" clId="{3EF0EB59-0C77-4C4C-9FB1-61CF78A745D3}" dt="2024-03-17T03:05:19.123" v="315" actId="478"/>
          <ac:spMkLst>
            <pc:docMk/>
            <pc:sldMk cId="2445905371" sldId="2147473789"/>
            <ac:spMk id="5" creationId="{0E5F173D-1B11-0902-F45B-5BA0B148F4C6}"/>
          </ac:spMkLst>
        </pc:spChg>
        <pc:spChg chg="add mod">
          <ac:chgData name="Miller, Scott" userId="b338a497-79ff-4852-9133-a3c04f6cc6e3" providerId="ADAL" clId="{3EF0EB59-0C77-4C4C-9FB1-61CF78A745D3}" dt="2024-03-17T03:05:33.781" v="317"/>
          <ac:spMkLst>
            <pc:docMk/>
            <pc:sldMk cId="2445905371" sldId="2147473789"/>
            <ac:spMk id="12" creationId="{B7318339-30D0-8C8D-3AEF-292EE6187BDC}"/>
          </ac:spMkLst>
        </pc:spChg>
        <pc:picChg chg="del">
          <ac:chgData name="Miller, Scott" userId="b338a497-79ff-4852-9133-a3c04f6cc6e3" providerId="ADAL" clId="{3EF0EB59-0C77-4C4C-9FB1-61CF78A745D3}" dt="2024-03-17T03:05:27.238" v="316" actId="478"/>
          <ac:picMkLst>
            <pc:docMk/>
            <pc:sldMk cId="2445905371" sldId="2147473789"/>
            <ac:picMk id="3" creationId="{C45C1941-C6AA-AA11-0F5A-DC071CA991DF}"/>
          </ac:picMkLst>
        </pc:picChg>
      </pc:sldChg>
      <pc:sldChg chg="addSp delSp modSp mod ord">
        <pc:chgData name="Miller, Scott" userId="b338a497-79ff-4852-9133-a3c04f6cc6e3" providerId="ADAL" clId="{3EF0EB59-0C77-4C4C-9FB1-61CF78A745D3}" dt="2024-03-17T03:21:49.787" v="358"/>
        <pc:sldMkLst>
          <pc:docMk/>
          <pc:sldMk cId="486434832" sldId="2147473814"/>
        </pc:sldMkLst>
        <pc:spChg chg="add del">
          <ac:chgData name="Miller, Scott" userId="b338a497-79ff-4852-9133-a3c04f6cc6e3" providerId="ADAL" clId="{3EF0EB59-0C77-4C4C-9FB1-61CF78A745D3}" dt="2024-03-17T03:01:38.004" v="114" actId="478"/>
          <ac:spMkLst>
            <pc:docMk/>
            <pc:sldMk cId="486434832" sldId="2147473814"/>
            <ac:spMk id="2" creationId="{D088DFB5-56E3-DB97-3412-8A973E578E2F}"/>
          </ac:spMkLst>
        </pc:spChg>
        <pc:spChg chg="mod">
          <ac:chgData name="Miller, Scott" userId="b338a497-79ff-4852-9133-a3c04f6cc6e3" providerId="ADAL" clId="{3EF0EB59-0C77-4C4C-9FB1-61CF78A745D3}" dt="2024-03-17T03:03:28.881" v="250" actId="1035"/>
          <ac:spMkLst>
            <pc:docMk/>
            <pc:sldMk cId="486434832" sldId="2147473814"/>
            <ac:spMk id="4" creationId="{46A3F187-8D70-0567-27C9-EA21F758A868}"/>
          </ac:spMkLst>
        </pc:spChg>
        <pc:spChg chg="mod">
          <ac:chgData name="Miller, Scott" userId="b338a497-79ff-4852-9133-a3c04f6cc6e3" providerId="ADAL" clId="{3EF0EB59-0C77-4C4C-9FB1-61CF78A745D3}" dt="2024-03-17T03:01:44.526" v="123" actId="20577"/>
          <ac:spMkLst>
            <pc:docMk/>
            <pc:sldMk cId="486434832" sldId="2147473814"/>
            <ac:spMk id="16" creationId="{1151B767-768A-2560-EB25-0D08C69C0955}"/>
          </ac:spMkLst>
        </pc:spChg>
        <pc:spChg chg="add del mod">
          <ac:chgData name="Miller, Scott" userId="b338a497-79ff-4852-9133-a3c04f6cc6e3" providerId="ADAL" clId="{3EF0EB59-0C77-4C4C-9FB1-61CF78A745D3}" dt="2024-03-17T03:02:14.860" v="142" actId="20577"/>
          <ac:spMkLst>
            <pc:docMk/>
            <pc:sldMk cId="486434832" sldId="2147473814"/>
            <ac:spMk id="22" creationId="{527B3DA3-BAD9-45B8-33FC-A100EE5E0F01}"/>
          </ac:spMkLst>
        </pc:spChg>
      </pc:sldChg>
      <pc:sldChg chg="delSp modSp mod">
        <pc:chgData name="Miller, Scott" userId="b338a497-79ff-4852-9133-a3c04f6cc6e3" providerId="ADAL" clId="{3EF0EB59-0C77-4C4C-9FB1-61CF78A745D3}" dt="2024-03-17T03:04:08.669" v="307" actId="478"/>
        <pc:sldMkLst>
          <pc:docMk/>
          <pc:sldMk cId="1421458098" sldId="2147473832"/>
        </pc:sldMkLst>
        <pc:spChg chg="del">
          <ac:chgData name="Miller, Scott" userId="b338a497-79ff-4852-9133-a3c04f6cc6e3" providerId="ADAL" clId="{3EF0EB59-0C77-4C4C-9FB1-61CF78A745D3}" dt="2024-03-17T03:03:43.035" v="252" actId="478"/>
          <ac:spMkLst>
            <pc:docMk/>
            <pc:sldMk cId="1421458098" sldId="2147473832"/>
            <ac:spMk id="2" creationId="{8EF146D1-BA73-D7C9-101C-8CA651A01881}"/>
          </ac:spMkLst>
        </pc:spChg>
        <pc:spChg chg="del">
          <ac:chgData name="Miller, Scott" userId="b338a497-79ff-4852-9133-a3c04f6cc6e3" providerId="ADAL" clId="{3EF0EB59-0C77-4C4C-9FB1-61CF78A745D3}" dt="2024-03-17T03:04:08.669" v="307" actId="478"/>
          <ac:spMkLst>
            <pc:docMk/>
            <pc:sldMk cId="1421458098" sldId="2147473832"/>
            <ac:spMk id="4" creationId="{59EB1C4C-FEB5-DAF2-4A20-3BFFB5CD5173}"/>
          </ac:spMkLst>
        </pc:spChg>
        <pc:spChg chg="mod">
          <ac:chgData name="Miller, Scott" userId="b338a497-79ff-4852-9133-a3c04f6cc6e3" providerId="ADAL" clId="{3EF0EB59-0C77-4C4C-9FB1-61CF78A745D3}" dt="2024-03-17T03:04:04.052" v="306" actId="1035"/>
          <ac:spMkLst>
            <pc:docMk/>
            <pc:sldMk cId="1421458098" sldId="2147473832"/>
            <ac:spMk id="5" creationId="{C5013CA2-E539-1991-A06D-A2EE77F6CCBB}"/>
          </ac:spMkLst>
        </pc:spChg>
        <pc:picChg chg="del">
          <ac:chgData name="Miller, Scott" userId="b338a497-79ff-4852-9133-a3c04f6cc6e3" providerId="ADAL" clId="{3EF0EB59-0C77-4C4C-9FB1-61CF78A745D3}" dt="2024-03-17T03:03:41.174" v="251" actId="478"/>
          <ac:picMkLst>
            <pc:docMk/>
            <pc:sldMk cId="1421458098" sldId="2147473832"/>
            <ac:picMk id="11" creationId="{2A983ADF-A7B6-F4F8-07D1-FB26468591A9}"/>
          </ac:picMkLst>
        </pc:picChg>
      </pc:sldChg>
      <pc:sldChg chg="delSp modSp mod">
        <pc:chgData name="Miller, Scott" userId="b338a497-79ff-4852-9133-a3c04f6cc6e3" providerId="ADAL" clId="{3EF0EB59-0C77-4C4C-9FB1-61CF78A745D3}" dt="2024-03-17T02:58:44.285" v="91" actId="6549"/>
        <pc:sldMkLst>
          <pc:docMk/>
          <pc:sldMk cId="3373859167" sldId="2147473835"/>
        </pc:sldMkLst>
        <pc:spChg chg="mod">
          <ac:chgData name="Miller, Scott" userId="b338a497-79ff-4852-9133-a3c04f6cc6e3" providerId="ADAL" clId="{3EF0EB59-0C77-4C4C-9FB1-61CF78A745D3}" dt="2024-03-17T02:58:44.285" v="91" actId="6549"/>
          <ac:spMkLst>
            <pc:docMk/>
            <pc:sldMk cId="3373859167" sldId="2147473835"/>
            <ac:spMk id="3" creationId="{5A8CB57D-A809-5915-DB17-2D31CF0EF2AE}"/>
          </ac:spMkLst>
        </pc:spChg>
        <pc:spChg chg="del">
          <ac:chgData name="Miller, Scott" userId="b338a497-79ff-4852-9133-a3c04f6cc6e3" providerId="ADAL" clId="{3EF0EB59-0C77-4C4C-9FB1-61CF78A745D3}" dt="2024-03-17T02:57:39.027" v="86" actId="478"/>
          <ac:spMkLst>
            <pc:docMk/>
            <pc:sldMk cId="3373859167" sldId="2147473835"/>
            <ac:spMk id="4" creationId="{6E92918F-EF11-1A3C-552A-C716650A1374}"/>
          </ac:spMkLst>
        </pc:spChg>
        <pc:spChg chg="del">
          <ac:chgData name="Miller, Scott" userId="b338a497-79ff-4852-9133-a3c04f6cc6e3" providerId="ADAL" clId="{3EF0EB59-0C77-4C4C-9FB1-61CF78A745D3}" dt="2024-03-17T02:58:22.973" v="89" actId="478"/>
          <ac:spMkLst>
            <pc:docMk/>
            <pc:sldMk cId="3373859167" sldId="2147473835"/>
            <ac:spMk id="7" creationId="{12ED1B1D-22E4-2EFB-31C9-B47C07AA61FE}"/>
          </ac:spMkLst>
        </pc:spChg>
      </pc:sldChg>
      <pc:sldChg chg="delSp mod">
        <pc:chgData name="Miller, Scott" userId="b338a497-79ff-4852-9133-a3c04f6cc6e3" providerId="ADAL" clId="{3EF0EB59-0C77-4C4C-9FB1-61CF78A745D3}" dt="2024-03-17T02:59:06.883" v="92" actId="478"/>
        <pc:sldMkLst>
          <pc:docMk/>
          <pc:sldMk cId="3805476977" sldId="2147473836"/>
        </pc:sldMkLst>
        <pc:spChg chg="del">
          <ac:chgData name="Miller, Scott" userId="b338a497-79ff-4852-9133-a3c04f6cc6e3" providerId="ADAL" clId="{3EF0EB59-0C77-4C4C-9FB1-61CF78A745D3}" dt="2024-03-17T02:59:06.883" v="92" actId="478"/>
          <ac:spMkLst>
            <pc:docMk/>
            <pc:sldMk cId="3805476977" sldId="2147473836"/>
            <ac:spMk id="11" creationId="{7DA711F6-DCE4-23FF-714B-F99FEA6D3570}"/>
          </ac:spMkLst>
        </pc:spChg>
      </pc:sldChg>
      <pc:sldChg chg="ord">
        <pc:chgData name="Miller, Scott" userId="b338a497-79ff-4852-9133-a3c04f6cc6e3" providerId="ADAL" clId="{3EF0EB59-0C77-4C4C-9FB1-61CF78A745D3}" dt="2024-03-17T03:07:04.179" v="329"/>
        <pc:sldMkLst>
          <pc:docMk/>
          <pc:sldMk cId="3851092044" sldId="2147473837"/>
        </pc:sldMkLst>
      </pc:sldChg>
      <pc:sldChg chg="delSp mod">
        <pc:chgData name="Miller, Scott" userId="b338a497-79ff-4852-9133-a3c04f6cc6e3" providerId="ADAL" clId="{3EF0EB59-0C77-4C4C-9FB1-61CF78A745D3}" dt="2024-03-17T02:58:08.092" v="87" actId="478"/>
        <pc:sldMkLst>
          <pc:docMk/>
          <pc:sldMk cId="1811029327" sldId="2147473839"/>
        </pc:sldMkLst>
        <pc:spChg chg="del">
          <ac:chgData name="Miller, Scott" userId="b338a497-79ff-4852-9133-a3c04f6cc6e3" providerId="ADAL" clId="{3EF0EB59-0C77-4C4C-9FB1-61CF78A745D3}" dt="2024-03-17T02:56:27.659" v="30" actId="478"/>
          <ac:spMkLst>
            <pc:docMk/>
            <pc:sldMk cId="1811029327" sldId="2147473839"/>
            <ac:spMk id="5" creationId="{65595263-A7D2-1A64-6333-A01B57FDFB5D}"/>
          </ac:spMkLst>
        </pc:spChg>
        <pc:spChg chg="del">
          <ac:chgData name="Miller, Scott" userId="b338a497-79ff-4852-9133-a3c04f6cc6e3" providerId="ADAL" clId="{3EF0EB59-0C77-4C4C-9FB1-61CF78A745D3}" dt="2024-03-17T02:58:08.092" v="87" actId="478"/>
          <ac:spMkLst>
            <pc:docMk/>
            <pc:sldMk cId="1811029327" sldId="2147473839"/>
            <ac:spMk id="12" creationId="{1676A6F3-3FEC-F1EA-35C2-E7763BD2B85E}"/>
          </ac:spMkLst>
        </pc:spChg>
      </pc:sldChg>
      <pc:sldChg chg="addSp delSp modSp mod">
        <pc:chgData name="Miller, Scott" userId="b338a497-79ff-4852-9133-a3c04f6cc6e3" providerId="ADAL" clId="{3EF0EB59-0C77-4C4C-9FB1-61CF78A745D3}" dt="2024-03-17T03:26:37.864" v="382" actId="20577"/>
        <pc:sldMkLst>
          <pc:docMk/>
          <pc:sldMk cId="1291280630" sldId="2147473843"/>
        </pc:sldMkLst>
        <pc:spChg chg="del">
          <ac:chgData name="Miller, Scott" userId="b338a497-79ff-4852-9133-a3c04f6cc6e3" providerId="ADAL" clId="{3EF0EB59-0C77-4C4C-9FB1-61CF78A745D3}" dt="2024-03-17T03:04:27.448" v="309" actId="478"/>
          <ac:spMkLst>
            <pc:docMk/>
            <pc:sldMk cId="1291280630" sldId="2147473843"/>
            <ac:spMk id="2" creationId="{7F912CF8-6C1A-AB9B-9C96-04D6647E9130}"/>
          </ac:spMkLst>
        </pc:spChg>
        <pc:spChg chg="mod">
          <ac:chgData name="Miller, Scott" userId="b338a497-79ff-4852-9133-a3c04f6cc6e3" providerId="ADAL" clId="{3EF0EB59-0C77-4C4C-9FB1-61CF78A745D3}" dt="2024-03-17T03:26:10.699" v="367" actId="20577"/>
          <ac:spMkLst>
            <pc:docMk/>
            <pc:sldMk cId="1291280630" sldId="2147473843"/>
            <ac:spMk id="7" creationId="{AF885B6B-71AC-C662-C7CA-98478BBCC497}"/>
          </ac:spMkLst>
        </pc:spChg>
        <pc:spChg chg="mod">
          <ac:chgData name="Miller, Scott" userId="b338a497-79ff-4852-9133-a3c04f6cc6e3" providerId="ADAL" clId="{3EF0EB59-0C77-4C4C-9FB1-61CF78A745D3}" dt="2024-03-17T03:26:18.465" v="377" actId="20577"/>
          <ac:spMkLst>
            <pc:docMk/>
            <pc:sldMk cId="1291280630" sldId="2147473843"/>
            <ac:spMk id="10" creationId="{AF7B66D7-3F45-E7F9-6B1A-8AE0CFE92A42}"/>
          </ac:spMkLst>
        </pc:spChg>
        <pc:spChg chg="mod">
          <ac:chgData name="Miller, Scott" userId="b338a497-79ff-4852-9133-a3c04f6cc6e3" providerId="ADAL" clId="{3EF0EB59-0C77-4C4C-9FB1-61CF78A745D3}" dt="2024-03-17T03:26:27.954" v="378" actId="6549"/>
          <ac:spMkLst>
            <pc:docMk/>
            <pc:sldMk cId="1291280630" sldId="2147473843"/>
            <ac:spMk id="11" creationId="{E04EF68F-EE62-4BB4-768C-91F3A570CB1C}"/>
          </ac:spMkLst>
        </pc:spChg>
        <pc:spChg chg="del">
          <ac:chgData name="Miller, Scott" userId="b338a497-79ff-4852-9133-a3c04f6cc6e3" providerId="ADAL" clId="{3EF0EB59-0C77-4C4C-9FB1-61CF78A745D3}" dt="2024-03-17T03:04:34.900" v="310" actId="478"/>
          <ac:spMkLst>
            <pc:docMk/>
            <pc:sldMk cId="1291280630" sldId="2147473843"/>
            <ac:spMk id="12" creationId="{63D1854E-919F-A054-E0FC-34D274644816}"/>
          </ac:spMkLst>
        </pc:spChg>
        <pc:spChg chg="add mod">
          <ac:chgData name="Miller, Scott" userId="b338a497-79ff-4852-9133-a3c04f6cc6e3" providerId="ADAL" clId="{3EF0EB59-0C77-4C4C-9FB1-61CF78A745D3}" dt="2024-03-17T03:04:41.941" v="311"/>
          <ac:spMkLst>
            <pc:docMk/>
            <pc:sldMk cId="1291280630" sldId="2147473843"/>
            <ac:spMk id="16" creationId="{3B1989CF-3402-EA7C-EC64-D5D8BF6AC323}"/>
          </ac:spMkLst>
        </pc:spChg>
        <pc:spChg chg="mod">
          <ac:chgData name="Miller, Scott" userId="b338a497-79ff-4852-9133-a3c04f6cc6e3" providerId="ADAL" clId="{3EF0EB59-0C77-4C4C-9FB1-61CF78A745D3}" dt="2024-03-17T03:26:37.864" v="382" actId="20577"/>
          <ac:spMkLst>
            <pc:docMk/>
            <pc:sldMk cId="1291280630" sldId="2147473843"/>
            <ac:spMk id="1189" creationId="{00000000-0000-0000-0000-000000000000}"/>
          </ac:spMkLst>
        </pc:spChg>
        <pc:picChg chg="del">
          <ac:chgData name="Miller, Scott" userId="b338a497-79ff-4852-9133-a3c04f6cc6e3" providerId="ADAL" clId="{3EF0EB59-0C77-4C4C-9FB1-61CF78A745D3}" dt="2024-03-17T03:04:24.245" v="308" actId="478"/>
          <ac:picMkLst>
            <pc:docMk/>
            <pc:sldMk cId="1291280630" sldId="2147473843"/>
            <ac:picMk id="3" creationId="{1C207DBE-4DA4-EA9B-F6D8-BE0CE7F6D4BD}"/>
          </ac:picMkLst>
        </pc:picChg>
      </pc:sldChg>
      <pc:sldChg chg="addSp delSp modSp mod">
        <pc:chgData name="Miller, Scott" userId="b338a497-79ff-4852-9133-a3c04f6cc6e3" providerId="ADAL" clId="{3EF0EB59-0C77-4C4C-9FB1-61CF78A745D3}" dt="2024-03-17T03:05:09.452" v="314"/>
        <pc:sldMkLst>
          <pc:docMk/>
          <pc:sldMk cId="3168233904" sldId="2147473844"/>
        </pc:sldMkLst>
        <pc:spChg chg="del">
          <ac:chgData name="Miller, Scott" userId="b338a497-79ff-4852-9133-a3c04f6cc6e3" providerId="ADAL" clId="{3EF0EB59-0C77-4C4C-9FB1-61CF78A745D3}" dt="2024-03-17T03:05:02.641" v="313" actId="478"/>
          <ac:spMkLst>
            <pc:docMk/>
            <pc:sldMk cId="3168233904" sldId="2147473844"/>
            <ac:spMk id="4" creationId="{8E8E0333-B1BA-BF0E-791D-11C3282E685F}"/>
          </ac:spMkLst>
        </pc:spChg>
        <pc:spChg chg="del">
          <ac:chgData name="Miller, Scott" userId="b338a497-79ff-4852-9133-a3c04f6cc6e3" providerId="ADAL" clId="{3EF0EB59-0C77-4C4C-9FB1-61CF78A745D3}" dt="2024-03-17T03:04:55.018" v="312" actId="478"/>
          <ac:spMkLst>
            <pc:docMk/>
            <pc:sldMk cId="3168233904" sldId="2147473844"/>
            <ac:spMk id="5" creationId="{13F5C8E4-F1C5-E9B6-4C99-7A8D9BC2E1FA}"/>
          </ac:spMkLst>
        </pc:spChg>
        <pc:spChg chg="add mod">
          <ac:chgData name="Miller, Scott" userId="b338a497-79ff-4852-9133-a3c04f6cc6e3" providerId="ADAL" clId="{3EF0EB59-0C77-4C4C-9FB1-61CF78A745D3}" dt="2024-03-17T03:05:09.452" v="314"/>
          <ac:spMkLst>
            <pc:docMk/>
            <pc:sldMk cId="3168233904" sldId="2147473844"/>
            <ac:spMk id="6" creationId="{6037AE62-1498-9EC6-603B-C94E95EEE025}"/>
          </ac:spMkLst>
        </pc:spChg>
        <pc:picChg chg="del">
          <ac:chgData name="Miller, Scott" userId="b338a497-79ff-4852-9133-a3c04f6cc6e3" providerId="ADAL" clId="{3EF0EB59-0C77-4C4C-9FB1-61CF78A745D3}" dt="2024-03-17T03:05:02.641" v="313" actId="478"/>
          <ac:picMkLst>
            <pc:docMk/>
            <pc:sldMk cId="3168233904" sldId="2147473844"/>
            <ac:picMk id="3" creationId="{1C207DBE-4DA4-EA9B-F6D8-BE0CE7F6D4B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15552757844372E-2"/>
          <c:y val="1.8673796903387146E-2"/>
          <c:w val="0.84879007717591337"/>
          <c:h val="0.81601155201405429"/>
        </c:manualLayout>
      </c:layout>
      <c:lineChart>
        <c:grouping val="standard"/>
        <c:varyColors val="0"/>
        <c:ser>
          <c:idx val="0"/>
          <c:order val="0"/>
          <c:tx>
            <c:strRef>
              <c:f>Sheet1!$C$1</c:f>
              <c:strCache>
                <c:ptCount val="1"/>
                <c:pt idx="0">
                  <c:v>Confident</c:v>
                </c:pt>
              </c:strCache>
            </c:strRef>
          </c:tx>
          <c:spPr>
            <a:ln w="28575" cap="rnd">
              <a:solidFill>
                <a:srgbClr val="7030A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A-FB9B-4D16-9585-317C0F4C5E51}"/>
                </c:ext>
              </c:extLst>
            </c:dLbl>
            <c:dLbl>
              <c:idx val="1"/>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20-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2B-FB9B-4D16-9585-317C0F4C5E51}"/>
                </c:ext>
              </c:extLst>
            </c:dLbl>
            <c:dLbl>
              <c:idx val="4"/>
              <c:delete val="1"/>
              <c:extLst>
                <c:ext xmlns:c15="http://schemas.microsoft.com/office/drawing/2012/chart" uri="{CE6537A1-D6FC-4f65-9D91-7224C49458BB}"/>
                <c:ext xmlns:c16="http://schemas.microsoft.com/office/drawing/2014/chart" uri="{C3380CC4-5D6E-409C-BE32-E72D297353CC}">
                  <c16:uniqueId val="{00000035-FB9B-4D16-9585-317C0F4C5E51}"/>
                </c:ext>
              </c:extLst>
            </c:dLbl>
            <c:dLbl>
              <c:idx val="5"/>
              <c:layout>
                <c:manualLayout>
                  <c:x val="1.5953890775778412E-2"/>
                  <c:y val="-1.4330296390168284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C848-43C1-A66F-ED39A43F196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Sheet1!$C$2:$C$7</c:f>
              <c:numCache>
                <c:formatCode>0%</c:formatCode>
                <c:ptCount val="6"/>
                <c:pt idx="0">
                  <c:v>0.45</c:v>
                </c:pt>
                <c:pt idx="1">
                  <c:v>0.37</c:v>
                </c:pt>
                <c:pt idx="2">
                  <c:v>0.4</c:v>
                </c:pt>
                <c:pt idx="3">
                  <c:v>0.44</c:v>
                </c:pt>
                <c:pt idx="4">
                  <c:v>0.4</c:v>
                </c:pt>
                <c:pt idx="5">
                  <c:v>0.41799999999999998</c:v>
                </c:pt>
              </c:numCache>
            </c:numRef>
          </c:val>
          <c:smooth val="0"/>
          <c:extLst>
            <c:ext xmlns:c16="http://schemas.microsoft.com/office/drawing/2014/chart" uri="{C3380CC4-5D6E-409C-BE32-E72D297353CC}">
              <c16:uniqueId val="{00000000-9BE7-4DB1-8782-8E2DEA370A0E}"/>
            </c:ext>
          </c:extLst>
        </c:ser>
        <c:ser>
          <c:idx val="1"/>
          <c:order val="1"/>
          <c:tx>
            <c:strRef>
              <c:f>Sheet1!$D$1</c:f>
              <c:strCache>
                <c:ptCount val="1"/>
                <c:pt idx="0">
                  <c:v>Happy</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FB9B-4D16-9585-317C0F4C5E51}"/>
                </c:ext>
              </c:extLst>
            </c:dLbl>
            <c:dLbl>
              <c:idx val="1"/>
              <c:delete val="1"/>
              <c:extLst>
                <c:ext xmlns:c15="http://schemas.microsoft.com/office/drawing/2012/chart" uri="{CE6537A1-D6FC-4f65-9D91-7224C49458BB}"/>
                <c:ext xmlns:c16="http://schemas.microsoft.com/office/drawing/2014/chart" uri="{C3380CC4-5D6E-409C-BE32-E72D297353CC}">
                  <c16:uniqueId val="{00000006-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07-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08-FB9B-4D16-9585-317C0F4C5E51}"/>
                </c:ext>
              </c:extLst>
            </c:dLbl>
            <c:dLbl>
              <c:idx val="4"/>
              <c:delete val="1"/>
              <c:extLst>
                <c:ext xmlns:c15="http://schemas.microsoft.com/office/drawing/2012/chart" uri="{CE6537A1-D6FC-4f65-9D91-7224C49458BB}"/>
                <c:ext xmlns:c16="http://schemas.microsoft.com/office/drawing/2014/chart" uri="{C3380CC4-5D6E-409C-BE32-E72D297353CC}">
                  <c16:uniqueId val="{00000009-FB9B-4D16-9585-317C0F4C5E51}"/>
                </c:ext>
              </c:extLst>
            </c:dLbl>
            <c:dLbl>
              <c:idx val="5"/>
              <c:layout>
                <c:manualLayout>
                  <c:x val="2.4966185811163386E-3"/>
                  <c:y val="-9.2442618983174158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C848-43C1-A66F-ED39A43F19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Sheet1!$D$2:$D$7</c:f>
              <c:numCache>
                <c:formatCode>0%</c:formatCode>
                <c:ptCount val="6"/>
                <c:pt idx="0">
                  <c:v>0.5</c:v>
                </c:pt>
                <c:pt idx="1">
                  <c:v>0.51</c:v>
                </c:pt>
                <c:pt idx="2">
                  <c:v>0.53</c:v>
                </c:pt>
                <c:pt idx="3">
                  <c:v>0.49</c:v>
                </c:pt>
                <c:pt idx="4">
                  <c:v>0.48</c:v>
                </c:pt>
                <c:pt idx="5">
                  <c:v>0.49</c:v>
                </c:pt>
              </c:numCache>
            </c:numRef>
          </c:val>
          <c:smooth val="0"/>
          <c:extLst xmlns:c15="http://schemas.microsoft.com/office/drawing/2012/chart">
            <c:ext xmlns:c16="http://schemas.microsoft.com/office/drawing/2014/chart" uri="{C3380CC4-5D6E-409C-BE32-E72D297353CC}">
              <c16:uniqueId val="{00000001-9BE7-4DB1-8782-8E2DEA370A0E}"/>
            </c:ext>
          </c:extLst>
        </c:ser>
        <c:ser>
          <c:idx val="2"/>
          <c:order val="2"/>
          <c:tx>
            <c:strRef>
              <c:f>Sheet1!$E$1</c:f>
              <c:strCache>
                <c:ptCount val="1"/>
                <c:pt idx="0">
                  <c:v>Excited</c:v>
                </c:pt>
              </c:strCache>
            </c:strRef>
          </c:tx>
          <c:spPr>
            <a:ln w="28575"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D-FB9B-4D16-9585-317C0F4C5E51}"/>
                </c:ext>
              </c:extLst>
            </c:dLbl>
            <c:dLbl>
              <c:idx val="1"/>
              <c:delete val="1"/>
              <c:extLst>
                <c:ext xmlns:c15="http://schemas.microsoft.com/office/drawing/2012/chart" uri="{CE6537A1-D6FC-4f65-9D91-7224C49458BB}"/>
                <c:ext xmlns:c16="http://schemas.microsoft.com/office/drawing/2014/chart" uri="{C3380CC4-5D6E-409C-BE32-E72D297353CC}">
                  <c16:uniqueId val="{0000001A-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24-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2C-FB9B-4D16-9585-317C0F4C5E51}"/>
                </c:ext>
              </c:extLst>
            </c:dLbl>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extLst>
                <c:ext xmlns:c16="http://schemas.microsoft.com/office/drawing/2014/chart" uri="{C3380CC4-5D6E-409C-BE32-E72D297353CC}">
                  <c16:uniqueId val="{00000001-F9F1-4C83-B970-ED862B6D6DD1}"/>
                </c:ext>
              </c:extLst>
            </c:dLbl>
            <c:dLbl>
              <c:idx val="5"/>
              <c:layout>
                <c:manualLayout>
                  <c:x val="2.2249477933723158E-2"/>
                  <c:y val="-0.10134856611955746"/>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107D-443A-A3D3-FF9F7B8D00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Sheet1!$E$2:$E$7</c:f>
              <c:numCache>
                <c:formatCode>0%</c:formatCode>
                <c:ptCount val="6"/>
                <c:pt idx="0">
                  <c:v>0.33</c:v>
                </c:pt>
                <c:pt idx="1">
                  <c:v>0.28000000000000003</c:v>
                </c:pt>
                <c:pt idx="2">
                  <c:v>0.31</c:v>
                </c:pt>
                <c:pt idx="3">
                  <c:v>0.3</c:v>
                </c:pt>
                <c:pt idx="4">
                  <c:v>0.23</c:v>
                </c:pt>
                <c:pt idx="5">
                  <c:v>0.27800000000000002</c:v>
                </c:pt>
              </c:numCache>
            </c:numRef>
          </c:val>
          <c:smooth val="0"/>
          <c:extLst>
            <c:ext xmlns:c16="http://schemas.microsoft.com/office/drawing/2014/chart" uri="{C3380CC4-5D6E-409C-BE32-E72D297353CC}">
              <c16:uniqueId val="{00000003-9BE7-4DB1-8782-8E2DEA370A0E}"/>
            </c:ext>
          </c:extLst>
        </c:ser>
        <c:ser>
          <c:idx val="3"/>
          <c:order val="3"/>
          <c:tx>
            <c:strRef>
              <c:f>Sheet1!$F$1</c:f>
              <c:strCache>
                <c:ptCount val="1"/>
                <c:pt idx="0">
                  <c:v>Inspired</c:v>
                </c:pt>
              </c:strCache>
            </c:strRef>
          </c:tx>
          <c:spPr>
            <a:ln w="28575" cap="rnd">
              <a:solidFill>
                <a:schemeClr val="accent1">
                  <a:lumMod val="40000"/>
                  <a:lumOff val="6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F-FB9B-4D16-9585-317C0F4C5E51}"/>
                </c:ext>
              </c:extLst>
            </c:dLbl>
            <c:dLbl>
              <c:idx val="1"/>
              <c:delete val="1"/>
              <c:extLst>
                <c:ext xmlns:c15="http://schemas.microsoft.com/office/drawing/2012/chart" uri="{CE6537A1-D6FC-4f65-9D91-7224C49458BB}"/>
                <c:ext xmlns:c16="http://schemas.microsoft.com/office/drawing/2014/chart" uri="{C3380CC4-5D6E-409C-BE32-E72D297353CC}">
                  <c16:uniqueId val="{00000018-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25-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2F-FB9B-4D16-9585-317C0F4C5E51}"/>
                </c:ext>
              </c:extLst>
            </c:dLbl>
            <c:dLbl>
              <c:idx val="4"/>
              <c:delete val="1"/>
              <c:extLst>
                <c:ext xmlns:c15="http://schemas.microsoft.com/office/drawing/2012/chart" uri="{CE6537A1-D6FC-4f65-9D91-7224C49458BB}"/>
                <c:ext xmlns:c16="http://schemas.microsoft.com/office/drawing/2014/chart" uri="{C3380CC4-5D6E-409C-BE32-E72D297353CC}">
                  <c16:uniqueId val="{0000003A-FB9B-4D16-9585-317C0F4C5E51}"/>
                </c:ext>
              </c:extLst>
            </c:dLbl>
            <c:dLbl>
              <c:idx val="5"/>
              <c:layout>
                <c:manualLayout>
                  <c:x val="3.6481092469534309E-3"/>
                  <c:y val="2.332594842594541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107D-443A-A3D3-FF9F7B8D00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Sheet1!$F$2:$F$7</c:f>
              <c:numCache>
                <c:formatCode>0%</c:formatCode>
                <c:ptCount val="6"/>
                <c:pt idx="0">
                  <c:v>0.27</c:v>
                </c:pt>
                <c:pt idx="1">
                  <c:v>0.26</c:v>
                </c:pt>
                <c:pt idx="2">
                  <c:v>0.23</c:v>
                </c:pt>
                <c:pt idx="3">
                  <c:v>0.19</c:v>
                </c:pt>
                <c:pt idx="4">
                  <c:v>0.22</c:v>
                </c:pt>
                <c:pt idx="5">
                  <c:v>0.23699999999999999</c:v>
                </c:pt>
              </c:numCache>
            </c:numRef>
          </c:val>
          <c:smooth val="0"/>
          <c:extLst>
            <c:ext xmlns:c16="http://schemas.microsoft.com/office/drawing/2014/chart" uri="{C3380CC4-5D6E-409C-BE32-E72D297353CC}">
              <c16:uniqueId val="{00000004-9BE7-4DB1-8782-8E2DEA370A0E}"/>
            </c:ext>
          </c:extLst>
        </c:ser>
        <c:ser>
          <c:idx val="5"/>
          <c:order val="4"/>
          <c:tx>
            <c:strRef>
              <c:f>Sheet1!$G$1</c:f>
              <c:strCache>
                <c:ptCount val="1"/>
                <c:pt idx="0">
                  <c:v>Safe</c:v>
                </c:pt>
              </c:strCache>
            </c:strRef>
          </c:tx>
          <c:spPr>
            <a:ln w="28575"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FB9B-4D16-9585-317C0F4C5E51}"/>
                </c:ext>
              </c:extLst>
            </c:dLbl>
            <c:dLbl>
              <c:idx val="1"/>
              <c:delete val="1"/>
              <c:extLst>
                <c:ext xmlns:c15="http://schemas.microsoft.com/office/drawing/2012/chart" uri="{CE6537A1-D6FC-4f65-9D91-7224C49458BB}"/>
                <c:ext xmlns:c16="http://schemas.microsoft.com/office/drawing/2014/chart" uri="{C3380CC4-5D6E-409C-BE32-E72D297353CC}">
                  <c16:uniqueId val="{00000001-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02-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03-FB9B-4D16-9585-317C0F4C5E51}"/>
                </c:ext>
              </c:extLst>
            </c:dLbl>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FB9B-4D16-9585-317C0F4C5E51}"/>
                </c:ext>
              </c:extLst>
            </c:dLbl>
            <c:dLbl>
              <c:idx val="5"/>
              <c:layout>
                <c:manualLayout>
                  <c:x val="-2.5228639713821919E-3"/>
                  <c:y val="-8.927694037441310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C848-43C1-A66F-ED39A43F19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Sheet1!$G$2:$G$7</c:f>
              <c:numCache>
                <c:formatCode>0%</c:formatCode>
                <c:ptCount val="6"/>
                <c:pt idx="0">
                  <c:v>0.62</c:v>
                </c:pt>
                <c:pt idx="1">
                  <c:v>0.68</c:v>
                </c:pt>
                <c:pt idx="2">
                  <c:v>0.65</c:v>
                </c:pt>
                <c:pt idx="3">
                  <c:v>0.66</c:v>
                </c:pt>
                <c:pt idx="4">
                  <c:v>0.56999999999999995</c:v>
                </c:pt>
                <c:pt idx="5">
                  <c:v>0.61899999999999999</c:v>
                </c:pt>
              </c:numCache>
            </c:numRef>
          </c:val>
          <c:smooth val="0"/>
          <c:extLst>
            <c:ext xmlns:c16="http://schemas.microsoft.com/office/drawing/2014/chart" uri="{C3380CC4-5D6E-409C-BE32-E72D297353CC}">
              <c16:uniqueId val="{00000005-9BE7-4DB1-8782-8E2DEA370A0E}"/>
            </c:ext>
          </c:extLst>
        </c:ser>
        <c:ser>
          <c:idx val="4"/>
          <c:order val="5"/>
          <c:tx>
            <c:strRef>
              <c:f>Sheet1!$H$1</c:f>
              <c:strCache>
                <c:ptCount val="1"/>
                <c:pt idx="0">
                  <c:v>Bored</c:v>
                </c:pt>
              </c:strCache>
            </c:strRef>
          </c:tx>
          <c:spPr>
            <a:ln w="28575" cap="rnd">
              <a:solidFill>
                <a:schemeClr val="accent4">
                  <a:lumMod val="60000"/>
                  <a:lumOff val="4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1-FB9B-4D16-9585-317C0F4C5E51}"/>
                </c:ext>
              </c:extLst>
            </c:dLbl>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extLst>
                <c:ext xmlns:c16="http://schemas.microsoft.com/office/drawing/2014/chart" uri="{C3380CC4-5D6E-409C-BE32-E72D297353CC}">
                  <c16:uniqueId val="{00000002-F9F1-4C83-B970-ED862B6D6DD1}"/>
                </c:ext>
              </c:extLst>
            </c:dLbl>
            <c:dLbl>
              <c:idx val="2"/>
              <c:delete val="1"/>
              <c:extLst>
                <c:ext xmlns:c15="http://schemas.microsoft.com/office/drawing/2012/chart" uri="{CE6537A1-D6FC-4f65-9D91-7224C49458BB}"/>
                <c:ext xmlns:c16="http://schemas.microsoft.com/office/drawing/2014/chart" uri="{C3380CC4-5D6E-409C-BE32-E72D297353CC}">
                  <c16:uniqueId val="{00000029-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34-FB9B-4D16-9585-317C0F4C5E51}"/>
                </c:ext>
              </c:extLst>
            </c:dLbl>
            <c:dLbl>
              <c:idx val="4"/>
              <c:delete val="1"/>
              <c:extLst>
                <c:ext xmlns:c15="http://schemas.microsoft.com/office/drawing/2012/chart" uri="{CE6537A1-D6FC-4f65-9D91-7224C49458BB}"/>
                <c:ext xmlns:c16="http://schemas.microsoft.com/office/drawing/2014/chart" uri="{C3380CC4-5D6E-409C-BE32-E72D297353CC}">
                  <c16:uniqueId val="{00000040-FB9B-4D16-9585-317C0F4C5E51}"/>
                </c:ext>
              </c:extLst>
            </c:dLbl>
            <c:dLbl>
              <c:idx val="5"/>
              <c:layout>
                <c:manualLayout>
                  <c:x val="6.4038752248680381E-3"/>
                  <c:y val="8.169464291084583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4212-4FFD-8DFE-F7849CE98E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Sheet1!$H$2:$H$7</c:f>
              <c:numCache>
                <c:formatCode>0%</c:formatCode>
                <c:ptCount val="6"/>
                <c:pt idx="0">
                  <c:v>0.17</c:v>
                </c:pt>
                <c:pt idx="1">
                  <c:v>0.11</c:v>
                </c:pt>
                <c:pt idx="2">
                  <c:v>0.1</c:v>
                </c:pt>
                <c:pt idx="3">
                  <c:v>0.08</c:v>
                </c:pt>
                <c:pt idx="4">
                  <c:v>7.0000000000000007E-2</c:v>
                </c:pt>
                <c:pt idx="5">
                  <c:v>6.2E-2</c:v>
                </c:pt>
              </c:numCache>
            </c:numRef>
          </c:val>
          <c:smooth val="0"/>
          <c:extLst>
            <c:ext xmlns:c16="http://schemas.microsoft.com/office/drawing/2014/chart" uri="{C3380CC4-5D6E-409C-BE32-E72D297353CC}">
              <c16:uniqueId val="{00000006-9BE7-4DB1-8782-8E2DEA370A0E}"/>
            </c:ext>
          </c:extLst>
        </c:ser>
        <c:ser>
          <c:idx val="7"/>
          <c:order val="6"/>
          <c:tx>
            <c:strRef>
              <c:f>Sheet1!$I$1</c:f>
              <c:strCache>
                <c:ptCount val="1"/>
                <c:pt idx="0">
                  <c:v>Fatigued</c:v>
                </c:pt>
              </c:strCache>
            </c:strRef>
          </c:tx>
          <c:spPr>
            <a:ln w="28575" cap="rnd">
              <a:solidFill>
                <a:srgbClr val="FF66CC"/>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C-FB9B-4D16-9585-317C0F4C5E51}"/>
                </c:ext>
              </c:extLst>
            </c:dLbl>
            <c:dLbl>
              <c:idx val="1"/>
              <c:delete val="1"/>
              <c:extLst>
                <c:ext xmlns:c15="http://schemas.microsoft.com/office/drawing/2012/chart" uri="{CE6537A1-D6FC-4f65-9D91-7224C49458BB}"/>
                <c:ext xmlns:c16="http://schemas.microsoft.com/office/drawing/2014/chart" uri="{C3380CC4-5D6E-409C-BE32-E72D297353CC}">
                  <c16:uniqueId val="{00000015-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21-FB9B-4D16-9585-317C0F4C5E51}"/>
                </c:ext>
              </c:extLst>
            </c:dLbl>
            <c:dLbl>
              <c:idx val="3"/>
              <c:layout>
                <c:manualLayout>
                  <c:x val="-3.8816932203197187E-2"/>
                  <c:y val="2.0786618902557046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0-FB9B-4D16-9585-317C0F4C5E51}"/>
                </c:ext>
              </c:extLst>
            </c:dLbl>
            <c:dLbl>
              <c:idx val="4"/>
              <c:delete val="1"/>
              <c:extLst>
                <c:ext xmlns:c15="http://schemas.microsoft.com/office/drawing/2012/chart" uri="{CE6537A1-D6FC-4f65-9D91-7224C49458BB}"/>
                <c:ext xmlns:c16="http://schemas.microsoft.com/office/drawing/2014/chart" uri="{C3380CC4-5D6E-409C-BE32-E72D297353CC}">
                  <c16:uniqueId val="{00000039-FB9B-4D16-9585-317C0F4C5E51}"/>
                </c:ext>
              </c:extLst>
            </c:dLbl>
            <c:dLbl>
              <c:idx val="5"/>
              <c:layout>
                <c:manualLayout>
                  <c:x val="1.5953890775778412E-2"/>
                  <c:y val="-6.565501874107448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107D-443A-A3D3-FF9F7B8D00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Sheet1!$I$2:$I$7</c:f>
              <c:numCache>
                <c:formatCode>0%</c:formatCode>
                <c:ptCount val="6"/>
                <c:pt idx="0">
                  <c:v>0.39</c:v>
                </c:pt>
                <c:pt idx="1">
                  <c:v>0.36</c:v>
                </c:pt>
                <c:pt idx="2">
                  <c:v>0.36</c:v>
                </c:pt>
                <c:pt idx="3">
                  <c:v>0.25</c:v>
                </c:pt>
                <c:pt idx="4">
                  <c:v>0.28000000000000003</c:v>
                </c:pt>
                <c:pt idx="5">
                  <c:v>0.26800000000000002</c:v>
                </c:pt>
              </c:numCache>
            </c:numRef>
          </c:val>
          <c:smooth val="0"/>
          <c:extLst>
            <c:ext xmlns:c16="http://schemas.microsoft.com/office/drawing/2014/chart" uri="{C3380CC4-5D6E-409C-BE32-E72D297353CC}">
              <c16:uniqueId val="{00000008-9BE7-4DB1-8782-8E2DEA370A0E}"/>
            </c:ext>
          </c:extLst>
        </c:ser>
        <c:ser>
          <c:idx val="8"/>
          <c:order val="7"/>
          <c:tx>
            <c:strRef>
              <c:f>Sheet1!$J$1</c:f>
              <c:strCache>
                <c:ptCount val="1"/>
                <c:pt idx="0">
                  <c:v>Overwhelmed</c:v>
                </c:pt>
              </c:strCache>
            </c:strRef>
          </c:tx>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B-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22-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2D-FB9B-4D16-9585-317C0F4C5E51}"/>
                </c:ext>
              </c:extLst>
            </c:dLbl>
            <c:dLbl>
              <c:idx val="4"/>
              <c:delete val="1"/>
              <c:extLst>
                <c:ext xmlns:c15="http://schemas.microsoft.com/office/drawing/2012/chart" uri="{CE6537A1-D6FC-4f65-9D91-7224C49458BB}"/>
                <c:ext xmlns:c16="http://schemas.microsoft.com/office/drawing/2014/chart" uri="{C3380CC4-5D6E-409C-BE32-E72D297353CC}">
                  <c16:uniqueId val="{00000038-FB9B-4D16-9585-317C0F4C5E51}"/>
                </c:ext>
              </c:extLst>
            </c:dLbl>
            <c:dLbl>
              <c:idx val="5"/>
              <c:layout>
                <c:manualLayout>
                  <c:x val="1.1935039559242768E-2"/>
                  <c:y val="-4.4044609330166642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107D-443A-A3D3-FF9F7B8D00D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Sheet1!$J$2:$J$7</c:f>
              <c:numCache>
                <c:formatCode>0%</c:formatCode>
                <c:ptCount val="6"/>
                <c:pt idx="0">
                  <c:v>0.36</c:v>
                </c:pt>
                <c:pt idx="1">
                  <c:v>0.28999999999999998</c:v>
                </c:pt>
                <c:pt idx="2">
                  <c:v>0.32</c:v>
                </c:pt>
                <c:pt idx="3">
                  <c:v>0.27</c:v>
                </c:pt>
                <c:pt idx="4">
                  <c:v>0.3</c:v>
                </c:pt>
                <c:pt idx="5">
                  <c:v>0.253</c:v>
                </c:pt>
              </c:numCache>
            </c:numRef>
          </c:val>
          <c:smooth val="0"/>
          <c:extLst>
            <c:ext xmlns:c16="http://schemas.microsoft.com/office/drawing/2014/chart" uri="{C3380CC4-5D6E-409C-BE32-E72D297353CC}">
              <c16:uniqueId val="{0000000A-9BE7-4DB1-8782-8E2DEA370A0E}"/>
            </c:ext>
          </c:extLst>
        </c:ser>
        <c:ser>
          <c:idx val="6"/>
          <c:order val="8"/>
          <c:tx>
            <c:strRef>
              <c:f>Sheet1!$K$1</c:f>
              <c:strCache>
                <c:ptCount val="1"/>
                <c:pt idx="0">
                  <c:v>Hopeless</c:v>
                </c:pt>
              </c:strCache>
            </c:strRef>
          </c:tx>
          <c:spPr>
            <a:ln w="28575" cap="rnd">
              <a:solidFill>
                <a:srgbClr val="FF3399"/>
              </a:solidFill>
              <a:round/>
            </a:ln>
            <a:effectLst/>
          </c:spPr>
          <c:marker>
            <c:symbol val="none"/>
          </c:marker>
          <c:dLbls>
            <c:dLbl>
              <c:idx val="0"/>
              <c:delete val="1"/>
              <c:extLst>
                <c:ext xmlns:c15="http://schemas.microsoft.com/office/drawing/2012/chart" uri="{CE6537A1-D6FC-4f65-9D91-7224C49458BB}">
                  <c15:layout>
                    <c:manualLayout>
                      <c:w val="0.10063143929100249"/>
                      <c:h val="5.6412433949951615E-2"/>
                    </c:manualLayout>
                  </c15:layout>
                </c:ext>
                <c:ext xmlns:c16="http://schemas.microsoft.com/office/drawing/2014/chart" uri="{C3380CC4-5D6E-409C-BE32-E72D297353CC}">
                  <c16:uniqueId val="{00000014-FB9B-4D16-9585-317C0F4C5E51}"/>
                </c:ext>
              </c:extLst>
            </c:dLbl>
            <c:dLbl>
              <c:idx val="1"/>
              <c:delete val="1"/>
              <c:extLst>
                <c:ext xmlns:c15="http://schemas.microsoft.com/office/drawing/2012/chart" uri="{CE6537A1-D6FC-4f65-9D91-7224C49458BB}"/>
                <c:ext xmlns:c16="http://schemas.microsoft.com/office/drawing/2014/chart" uri="{C3380CC4-5D6E-409C-BE32-E72D297353CC}">
                  <c16:uniqueId val="{0000001E-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28-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33-FB9B-4D16-9585-317C0F4C5E51}"/>
                </c:ext>
              </c:extLst>
            </c:dLbl>
            <c:dLbl>
              <c:idx val="4"/>
              <c:delete val="1"/>
              <c:extLst>
                <c:ext xmlns:c15="http://schemas.microsoft.com/office/drawing/2012/chart" uri="{CE6537A1-D6FC-4f65-9D91-7224C49458BB}"/>
                <c:ext xmlns:c16="http://schemas.microsoft.com/office/drawing/2014/chart" uri="{C3380CC4-5D6E-409C-BE32-E72D297353CC}">
                  <c16:uniqueId val="{0000003F-FB9B-4D16-9585-317C0F4C5E51}"/>
                </c:ext>
              </c:extLst>
            </c:dLbl>
            <c:dLbl>
              <c:idx val="5"/>
              <c:layout>
                <c:manualLayout>
                  <c:x val="3.2314895085602336E-3"/>
                  <c:y val="4.69743181224086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107D-443A-A3D3-FF9F7B8D00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Sheet1!$K$2:$K$7</c:f>
              <c:numCache>
                <c:formatCode>0%</c:formatCode>
                <c:ptCount val="6"/>
                <c:pt idx="0">
                  <c:v>0.11</c:v>
                </c:pt>
                <c:pt idx="1">
                  <c:v>0.08</c:v>
                </c:pt>
                <c:pt idx="2">
                  <c:v>0.06</c:v>
                </c:pt>
                <c:pt idx="3">
                  <c:v>0.04</c:v>
                </c:pt>
                <c:pt idx="4">
                  <c:v>0.08</c:v>
                </c:pt>
                <c:pt idx="5">
                  <c:v>6.2E-2</c:v>
                </c:pt>
              </c:numCache>
            </c:numRef>
          </c:val>
          <c:smooth val="0"/>
          <c:extLst>
            <c:ext xmlns:c16="http://schemas.microsoft.com/office/drawing/2014/chart" uri="{C3380CC4-5D6E-409C-BE32-E72D297353CC}">
              <c16:uniqueId val="{0000000D-9BE7-4DB1-8782-8E2DEA370A0E}"/>
            </c:ext>
          </c:extLst>
        </c:ser>
        <c:ser>
          <c:idx val="9"/>
          <c:order val="9"/>
          <c:tx>
            <c:strRef>
              <c:f>Sheet1!$L$1</c:f>
              <c:strCache>
                <c:ptCount val="1"/>
                <c:pt idx="0">
                  <c:v>Confused</c:v>
                </c:pt>
              </c:strCache>
            </c:strRef>
          </c:tx>
          <c:spPr>
            <a:ln w="28575" cap="rnd">
              <a:solidFill>
                <a:schemeClr val="accent4">
                  <a:lumMod val="6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3-FB9B-4D16-9585-317C0F4C5E51}"/>
                </c:ext>
              </c:extLst>
            </c:dLbl>
            <c:dLbl>
              <c:idx val="1"/>
              <c:delete val="1"/>
              <c:extLst>
                <c:ext xmlns:c15="http://schemas.microsoft.com/office/drawing/2012/chart" uri="{CE6537A1-D6FC-4f65-9D91-7224C49458BB}"/>
                <c:ext xmlns:c16="http://schemas.microsoft.com/office/drawing/2014/chart" uri="{C3380CC4-5D6E-409C-BE32-E72D297353CC}">
                  <c16:uniqueId val="{0000001D-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27-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32-FB9B-4D16-9585-317C0F4C5E51}"/>
                </c:ext>
              </c:extLst>
            </c:dLbl>
            <c:dLbl>
              <c:idx val="4"/>
              <c:delete val="1"/>
              <c:extLst>
                <c:ext xmlns:c15="http://schemas.microsoft.com/office/drawing/2012/chart" uri="{CE6537A1-D6FC-4f65-9D91-7224C49458BB}"/>
                <c:ext xmlns:c16="http://schemas.microsoft.com/office/drawing/2014/chart" uri="{C3380CC4-5D6E-409C-BE32-E72D297353CC}">
                  <c16:uniqueId val="{0000003E-FB9B-4D16-9585-317C0F4C5E51}"/>
                </c:ext>
              </c:extLst>
            </c:dLbl>
            <c:dLbl>
              <c:idx val="5"/>
              <c:layout>
                <c:manualLayout>
                  <c:x val="6.0035813591598998E-3"/>
                  <c:y val="8.169464291084694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C848-43C1-A66F-ED39A43F19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Sheet1!$L$2:$L$7</c:f>
              <c:numCache>
                <c:formatCode>0%</c:formatCode>
                <c:ptCount val="6"/>
                <c:pt idx="0">
                  <c:v>0.09</c:v>
                </c:pt>
                <c:pt idx="1">
                  <c:v>0.09</c:v>
                </c:pt>
                <c:pt idx="2">
                  <c:v>0.09</c:v>
                </c:pt>
                <c:pt idx="3">
                  <c:v>0.08</c:v>
                </c:pt>
                <c:pt idx="4">
                  <c:v>7.0000000000000007E-2</c:v>
                </c:pt>
                <c:pt idx="5">
                  <c:v>9.8000000000000004E-2</c:v>
                </c:pt>
              </c:numCache>
            </c:numRef>
          </c:val>
          <c:smooth val="0"/>
          <c:extLst>
            <c:ext xmlns:c16="http://schemas.microsoft.com/office/drawing/2014/chart" uri="{C3380CC4-5D6E-409C-BE32-E72D297353CC}">
              <c16:uniqueId val="{0000000E-9BE7-4DB1-8782-8E2DEA370A0E}"/>
            </c:ext>
          </c:extLst>
        </c:ser>
        <c:ser>
          <c:idx val="10"/>
          <c:order val="10"/>
          <c:tx>
            <c:strRef>
              <c:f>Sheet1!$M$1</c:f>
              <c:strCache>
                <c:ptCount val="1"/>
                <c:pt idx="0">
                  <c:v>Disappointed</c:v>
                </c:pt>
              </c:strCache>
            </c:strRef>
          </c:tx>
          <c:spPr>
            <a:ln w="28575" cap="rnd">
              <a:solidFill>
                <a:schemeClr val="accent4">
                  <a:lumMod val="75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0-FB9B-4D16-9585-317C0F4C5E51}"/>
                </c:ext>
              </c:extLst>
            </c:dLbl>
            <c:dLbl>
              <c:idx val="1"/>
              <c:delete val="1"/>
              <c:extLst>
                <c:ext xmlns:c15="http://schemas.microsoft.com/office/drawing/2012/chart" uri="{CE6537A1-D6FC-4f65-9D91-7224C49458BB}"/>
                <c:ext xmlns:c16="http://schemas.microsoft.com/office/drawing/2014/chart" uri="{C3380CC4-5D6E-409C-BE32-E72D297353CC}">
                  <c16:uniqueId val="{0000001B-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26-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31-FB9B-4D16-9585-317C0F4C5E51}"/>
                </c:ext>
              </c:extLst>
            </c:dLbl>
            <c:dLbl>
              <c:idx val="4"/>
              <c:delete val="1"/>
              <c:extLst>
                <c:ext xmlns:c15="http://schemas.microsoft.com/office/drawing/2012/chart" uri="{CE6537A1-D6FC-4f65-9D91-7224C49458BB}"/>
                <c:ext xmlns:c16="http://schemas.microsoft.com/office/drawing/2014/chart" uri="{C3380CC4-5D6E-409C-BE32-E72D297353CC}">
                  <c16:uniqueId val="{0000003C-FB9B-4D16-9585-317C0F4C5E51}"/>
                </c:ext>
              </c:extLst>
            </c:dLbl>
            <c:dLbl>
              <c:idx val="5"/>
              <c:layout>
                <c:manualLayout>
                  <c:x val="-2.4310051054518972E-3"/>
                  <c:y val="-9.2442618983174158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C848-43C1-A66F-ED39A43F19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Sheet1!$M$2:$M$7</c:f>
              <c:numCache>
                <c:formatCode>0%</c:formatCode>
                <c:ptCount val="6"/>
                <c:pt idx="0">
                  <c:v>0.17</c:v>
                </c:pt>
                <c:pt idx="1">
                  <c:v>0.16</c:v>
                </c:pt>
                <c:pt idx="2">
                  <c:v>0.15</c:v>
                </c:pt>
                <c:pt idx="3">
                  <c:v>0.14000000000000001</c:v>
                </c:pt>
                <c:pt idx="4">
                  <c:v>0.15</c:v>
                </c:pt>
                <c:pt idx="5">
                  <c:v>0.17</c:v>
                </c:pt>
              </c:numCache>
            </c:numRef>
          </c:val>
          <c:smooth val="0"/>
          <c:extLst>
            <c:ext xmlns:c16="http://schemas.microsoft.com/office/drawing/2014/chart" uri="{C3380CC4-5D6E-409C-BE32-E72D297353CC}">
              <c16:uniqueId val="{0000000F-9BE7-4DB1-8782-8E2DEA370A0E}"/>
            </c:ext>
          </c:extLst>
        </c:ser>
        <c:ser>
          <c:idx val="11"/>
          <c:order val="11"/>
          <c:tx>
            <c:strRef>
              <c:f>Sheet1!$N$1</c:f>
              <c:strCache>
                <c:ptCount val="1"/>
                <c:pt idx="0">
                  <c:v>Sad</c:v>
                </c:pt>
              </c:strCache>
            </c:strRef>
          </c:tx>
          <c:spPr>
            <a:ln w="28575" cap="rnd">
              <a:solidFill>
                <a:schemeClr val="accent6">
                  <a:lumMod val="6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2-FB9B-4D16-9585-317C0F4C5E51}"/>
                </c:ext>
              </c:extLst>
            </c:dLbl>
            <c:dLbl>
              <c:idx val="1"/>
              <c:delete val="1"/>
              <c:extLst>
                <c:ext xmlns:c15="http://schemas.microsoft.com/office/drawing/2012/chart" uri="{CE6537A1-D6FC-4f65-9D91-7224C49458BB}"/>
                <c:ext xmlns:c16="http://schemas.microsoft.com/office/drawing/2014/chart" uri="{C3380CC4-5D6E-409C-BE32-E72D297353CC}">
                  <c16:uniqueId val="{0000001C-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2A-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36-FB9B-4D16-9585-317C0F4C5E51}"/>
                </c:ext>
              </c:extLst>
            </c:dLbl>
            <c:dLbl>
              <c:idx val="4"/>
              <c:delete val="1"/>
              <c:extLst>
                <c:ext xmlns:c15="http://schemas.microsoft.com/office/drawing/2012/chart" uri="{CE6537A1-D6FC-4f65-9D91-7224C49458BB}"/>
                <c:ext xmlns:c16="http://schemas.microsoft.com/office/drawing/2014/chart" uri="{C3380CC4-5D6E-409C-BE32-E72D297353CC}">
                  <c16:uniqueId val="{0000003D-FB9B-4D16-9585-317C0F4C5E51}"/>
                </c:ext>
              </c:extLst>
            </c:dLbl>
            <c:dLbl>
              <c:idx val="5"/>
              <c:layout>
                <c:manualLayout>
                  <c:x val="1.2778198553610343E-2"/>
                  <c:y val="2.106870637140403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C848-43C1-A66F-ED39A43F19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Sheet1!$N$2:$N$7</c:f>
              <c:numCache>
                <c:formatCode>0%</c:formatCode>
                <c:ptCount val="6"/>
                <c:pt idx="0">
                  <c:v>0.13</c:v>
                </c:pt>
                <c:pt idx="1">
                  <c:v>0.13</c:v>
                </c:pt>
                <c:pt idx="2">
                  <c:v>0.1</c:v>
                </c:pt>
                <c:pt idx="3">
                  <c:v>0.08</c:v>
                </c:pt>
                <c:pt idx="4">
                  <c:v>0.12</c:v>
                </c:pt>
                <c:pt idx="5">
                  <c:v>0.129</c:v>
                </c:pt>
              </c:numCache>
            </c:numRef>
          </c:val>
          <c:smooth val="0"/>
          <c:extLst>
            <c:ext xmlns:c16="http://schemas.microsoft.com/office/drawing/2014/chart" uri="{C3380CC4-5D6E-409C-BE32-E72D297353CC}">
              <c16:uniqueId val="{00000010-9BE7-4DB1-8782-8E2DEA370A0E}"/>
            </c:ext>
          </c:extLst>
        </c:ser>
        <c:ser>
          <c:idx val="12"/>
          <c:order val="12"/>
          <c:tx>
            <c:strRef>
              <c:f>Sheet1!$O$1</c:f>
              <c:strCache>
                <c:ptCount val="1"/>
                <c:pt idx="0">
                  <c:v>Worried</c:v>
                </c:pt>
              </c:strCache>
            </c:strRef>
          </c:tx>
          <c:spPr>
            <a:ln w="28575" cap="rnd">
              <a:solidFill>
                <a:schemeClr val="accent4">
                  <a:lumMod val="75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E-FB9B-4D16-9585-317C0F4C5E51}"/>
                </c:ext>
              </c:extLst>
            </c:dLbl>
            <c:dLbl>
              <c:idx val="1"/>
              <c:delete val="1"/>
              <c:extLst>
                <c:ext xmlns:c15="http://schemas.microsoft.com/office/drawing/2012/chart" uri="{CE6537A1-D6FC-4f65-9D91-7224C49458BB}"/>
                <c:ext xmlns:c16="http://schemas.microsoft.com/office/drawing/2014/chart" uri="{C3380CC4-5D6E-409C-BE32-E72D297353CC}">
                  <c16:uniqueId val="{00000019-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23-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2E-FB9B-4D16-9585-317C0F4C5E51}"/>
                </c:ext>
              </c:extLst>
            </c:dLbl>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extLst>
                <c:ext xmlns:c16="http://schemas.microsoft.com/office/drawing/2014/chart" uri="{C3380CC4-5D6E-409C-BE32-E72D297353CC}">
                  <c16:uniqueId val="{00000000-F9F1-4C83-B970-ED862B6D6DD1}"/>
                </c:ext>
              </c:extLst>
            </c:dLbl>
            <c:dLbl>
              <c:idx val="5"/>
              <c:layout>
                <c:manualLayout>
                  <c:x val="2.0143337029042488E-2"/>
                  <c:y val="-9.2442618983174158E-4"/>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107D-443A-A3D3-FF9F7B8D00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Sheet1!$O$2:$O$7</c:f>
              <c:numCache>
                <c:formatCode>0%</c:formatCode>
                <c:ptCount val="6"/>
                <c:pt idx="0">
                  <c:v>0.3</c:v>
                </c:pt>
                <c:pt idx="1">
                  <c:v>0.28999999999999998</c:v>
                </c:pt>
                <c:pt idx="2">
                  <c:v>0.3</c:v>
                </c:pt>
                <c:pt idx="3">
                  <c:v>0.25</c:v>
                </c:pt>
                <c:pt idx="4">
                  <c:v>0.34</c:v>
                </c:pt>
                <c:pt idx="5">
                  <c:v>0.253</c:v>
                </c:pt>
              </c:numCache>
            </c:numRef>
          </c:val>
          <c:smooth val="0"/>
          <c:extLst>
            <c:ext xmlns:c16="http://schemas.microsoft.com/office/drawing/2014/chart" uri="{C3380CC4-5D6E-409C-BE32-E72D297353CC}">
              <c16:uniqueId val="{00000011-9BE7-4DB1-8782-8E2DEA370A0E}"/>
            </c:ext>
          </c:extLst>
        </c:ser>
        <c:dLbls>
          <c:dLblPos val="t"/>
          <c:showLegendKey val="0"/>
          <c:showVal val="1"/>
          <c:showCatName val="0"/>
          <c:showSerName val="0"/>
          <c:showPercent val="0"/>
          <c:showBubbleSize val="0"/>
        </c:dLbls>
        <c:smooth val="0"/>
        <c:axId val="433703023"/>
        <c:axId val="838792799"/>
      </c:lineChart>
      <c:catAx>
        <c:axId val="433703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8792799"/>
        <c:crosses val="autoZero"/>
        <c:auto val="1"/>
        <c:lblAlgn val="ctr"/>
        <c:lblOffset val="100"/>
        <c:noMultiLvlLbl val="0"/>
      </c:catAx>
      <c:valAx>
        <c:axId val="838792799"/>
        <c:scaling>
          <c:orientation val="minMax"/>
          <c:max val="0.70000000000000007"/>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3703023"/>
        <c:crosses val="autoZero"/>
        <c:crossBetween val="between"/>
        <c:majorUnit val="0.1"/>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02568831568613E-2"/>
          <c:y val="5.4042345569074654E-2"/>
          <c:w val="0.66959810395818975"/>
          <c:h val="0.71815468376680047"/>
        </c:manualLayout>
      </c:layout>
      <c:lineChart>
        <c:grouping val="standard"/>
        <c:varyColors val="0"/>
        <c:ser>
          <c:idx val="0"/>
          <c:order val="0"/>
          <c:tx>
            <c:strRef>
              <c:f>Sheet1!$A$3</c:f>
              <c:strCache>
                <c:ptCount val="1"/>
                <c:pt idx="0">
                  <c:v>My finances</c:v>
                </c:pt>
              </c:strCache>
            </c:strRef>
          </c:tx>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D-5468-4330-A54D-E0BD55D7F070}"/>
                </c:ext>
              </c:extLst>
            </c:dLbl>
            <c:dLbl>
              <c:idx val="1"/>
              <c:delete val="1"/>
              <c:extLst>
                <c:ext xmlns:c15="http://schemas.microsoft.com/office/drawing/2012/chart" uri="{CE6537A1-D6FC-4f65-9D91-7224C49458BB}"/>
                <c:ext xmlns:c16="http://schemas.microsoft.com/office/drawing/2014/chart" uri="{C3380CC4-5D6E-409C-BE32-E72D297353CC}">
                  <c16:uniqueId val="{0000000C-5468-4330-A54D-E0BD55D7F070}"/>
                </c:ext>
              </c:extLst>
            </c:dLbl>
            <c:dLbl>
              <c:idx val="2"/>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F6B4-4CAE-8ACD-732091B25A07}"/>
                </c:ext>
              </c:extLst>
            </c:dLbl>
            <c:dLbl>
              <c:idx val="3"/>
              <c:layout>
                <c:manualLayout>
                  <c:x val="2.3356996238787097E-3"/>
                  <c:y val="-4.2327074972962328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F6B4-4CAE-8ACD-732091B25A07}"/>
                </c:ext>
              </c:extLst>
            </c:dLbl>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Sheet1!$B$2:$E$2</c:f>
              <c:strCache>
                <c:ptCount val="4"/>
                <c:pt idx="0">
                  <c:v>Q2 2023</c:v>
                </c:pt>
                <c:pt idx="1">
                  <c:v>Q3 2023</c:v>
                </c:pt>
                <c:pt idx="2">
                  <c:v>Q4 2023</c:v>
                </c:pt>
                <c:pt idx="3">
                  <c:v>Q1 2024</c:v>
                </c:pt>
              </c:strCache>
            </c:strRef>
          </c:cat>
          <c:val>
            <c:numRef>
              <c:f>Sheet1!$B$3:$E$3</c:f>
              <c:numCache>
                <c:formatCode>0%</c:formatCode>
                <c:ptCount val="4"/>
                <c:pt idx="0">
                  <c:v>0.43</c:v>
                </c:pt>
                <c:pt idx="1">
                  <c:v>0.43</c:v>
                </c:pt>
                <c:pt idx="2">
                  <c:v>0.52</c:v>
                </c:pt>
                <c:pt idx="3">
                  <c:v>0.43</c:v>
                </c:pt>
              </c:numCache>
            </c:numRef>
          </c:val>
          <c:smooth val="0"/>
          <c:extLst>
            <c:ext xmlns:c16="http://schemas.microsoft.com/office/drawing/2014/chart" uri="{C3380CC4-5D6E-409C-BE32-E72D297353CC}">
              <c16:uniqueId val="{00000000-026C-4639-999F-62756B66CD73}"/>
            </c:ext>
          </c:extLst>
        </c:ser>
        <c:ser>
          <c:idx val="1"/>
          <c:order val="1"/>
          <c:tx>
            <c:strRef>
              <c:f>Sheet1!$A$4</c:f>
              <c:strCache>
                <c:ptCount val="1"/>
                <c:pt idx="0">
                  <c:v>My physical health</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2-F6B4-4CAE-8ACD-732091B25A07}"/>
                </c:ext>
              </c:extLst>
            </c:dLbl>
            <c:dLbl>
              <c:idx val="1"/>
              <c:delete val="1"/>
              <c:extLst>
                <c:ext xmlns:c15="http://schemas.microsoft.com/office/drawing/2012/chart" uri="{CE6537A1-D6FC-4f65-9D91-7224C49458BB}"/>
                <c:ext xmlns:c16="http://schemas.microsoft.com/office/drawing/2014/chart" uri="{C3380CC4-5D6E-409C-BE32-E72D297353CC}">
                  <c16:uniqueId val="{0000000B-F6B4-4CAE-8ACD-732091B25A07}"/>
                </c:ext>
              </c:extLst>
            </c:dLbl>
            <c:dLbl>
              <c:idx val="2"/>
              <c:delete val="1"/>
              <c:extLst>
                <c:ext xmlns:c15="http://schemas.microsoft.com/office/drawing/2012/chart" uri="{CE6537A1-D6FC-4f65-9D91-7224C49458BB}"/>
                <c:ext xmlns:c16="http://schemas.microsoft.com/office/drawing/2014/chart" uri="{C3380CC4-5D6E-409C-BE32-E72D297353CC}">
                  <c16:uniqueId val="{00000008-F6B4-4CAE-8ACD-732091B25A07}"/>
                </c:ext>
              </c:extLst>
            </c:dLbl>
            <c:dLbl>
              <c:idx val="3"/>
              <c:layout>
                <c:manualLayout>
                  <c:x val="1.1678498119393119E-3"/>
                  <c:y val="1.8140174988412427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F6B4-4CAE-8ACD-732091B25A0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Sheet1!$B$2:$E$2</c:f>
              <c:strCache>
                <c:ptCount val="4"/>
                <c:pt idx="0">
                  <c:v>Q2 2023</c:v>
                </c:pt>
                <c:pt idx="1">
                  <c:v>Q3 2023</c:v>
                </c:pt>
                <c:pt idx="2">
                  <c:v>Q4 2023</c:v>
                </c:pt>
                <c:pt idx="3">
                  <c:v>Q1 2024</c:v>
                </c:pt>
              </c:strCache>
            </c:strRef>
          </c:cat>
          <c:val>
            <c:numRef>
              <c:f>Sheet1!$B$4:$E$4</c:f>
              <c:numCache>
                <c:formatCode>0%</c:formatCode>
                <c:ptCount val="4"/>
                <c:pt idx="0">
                  <c:v>0.46</c:v>
                </c:pt>
                <c:pt idx="1">
                  <c:v>0.48099999999999998</c:v>
                </c:pt>
                <c:pt idx="2">
                  <c:v>0.49</c:v>
                </c:pt>
                <c:pt idx="3">
                  <c:v>0.41799999999999998</c:v>
                </c:pt>
              </c:numCache>
            </c:numRef>
          </c:val>
          <c:smooth val="0"/>
          <c:extLst>
            <c:ext xmlns:c16="http://schemas.microsoft.com/office/drawing/2014/chart" uri="{C3380CC4-5D6E-409C-BE32-E72D297353CC}">
              <c16:uniqueId val="{00000000-5C38-46AE-8F29-2A8813A96083}"/>
            </c:ext>
          </c:extLst>
        </c:ser>
        <c:ser>
          <c:idx val="2"/>
          <c:order val="2"/>
          <c:tx>
            <c:strRef>
              <c:f>Sheet1!$A$5</c:f>
              <c:strCache>
                <c:ptCount val="1"/>
                <c:pt idx="0">
                  <c:v>State of the world/country</c:v>
                </c:pt>
              </c:strCache>
            </c:strRef>
          </c:tx>
          <c:spPr>
            <a:ln w="28575"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F-F6B4-4CAE-8ACD-732091B25A07}"/>
                </c:ext>
              </c:extLst>
            </c:dLbl>
            <c:dLbl>
              <c:idx val="1"/>
              <c:delete val="1"/>
              <c:extLst>
                <c:ext xmlns:c15="http://schemas.microsoft.com/office/drawing/2012/chart" uri="{CE6537A1-D6FC-4f65-9D91-7224C49458BB}"/>
                <c:ext xmlns:c16="http://schemas.microsoft.com/office/drawing/2014/chart" uri="{C3380CC4-5D6E-409C-BE32-E72D297353CC}">
                  <c16:uniqueId val="{0000000D-F6B4-4CAE-8ACD-732091B25A07}"/>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extLst>
                <c:ext xmlns:c16="http://schemas.microsoft.com/office/drawing/2014/chart" uri="{C3380CC4-5D6E-409C-BE32-E72D297353CC}">
                  <c16:uniqueId val="{00000000-3DD7-4B34-BC81-BEA65733554F}"/>
                </c:ext>
              </c:extLst>
            </c:dLbl>
            <c:dLbl>
              <c:idx val="3"/>
              <c:layout>
                <c:manualLayout>
                  <c:x val="5.016496821067775E-3"/>
                  <c:y val="1.419480595845238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F6B4-4CAE-8ACD-732091B25A0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Sheet1!$B$2:$E$2</c:f>
              <c:strCache>
                <c:ptCount val="4"/>
                <c:pt idx="0">
                  <c:v>Q2 2023</c:v>
                </c:pt>
                <c:pt idx="1">
                  <c:v>Q3 2023</c:v>
                </c:pt>
                <c:pt idx="2">
                  <c:v>Q4 2023</c:v>
                </c:pt>
                <c:pt idx="3">
                  <c:v>Q1 2024</c:v>
                </c:pt>
              </c:strCache>
            </c:strRef>
          </c:cat>
          <c:val>
            <c:numRef>
              <c:f>Sheet1!$B$5:$E$5</c:f>
              <c:numCache>
                <c:formatCode>0%</c:formatCode>
                <c:ptCount val="4"/>
                <c:pt idx="0">
                  <c:v>0.3</c:v>
                </c:pt>
                <c:pt idx="1">
                  <c:v>0.31</c:v>
                </c:pt>
                <c:pt idx="2">
                  <c:v>0.46</c:v>
                </c:pt>
                <c:pt idx="3">
                  <c:v>0.39200000000000002</c:v>
                </c:pt>
              </c:numCache>
            </c:numRef>
          </c:val>
          <c:smooth val="0"/>
          <c:extLst>
            <c:ext xmlns:c16="http://schemas.microsoft.com/office/drawing/2014/chart" uri="{C3380CC4-5D6E-409C-BE32-E72D297353CC}">
              <c16:uniqueId val="{00000001-5C38-46AE-8F29-2A8813A96083}"/>
            </c:ext>
          </c:extLst>
        </c:ser>
        <c:ser>
          <c:idx val="3"/>
          <c:order val="3"/>
          <c:tx>
            <c:strRef>
              <c:f>Sheet1!$A$6</c:f>
              <c:strCache>
                <c:ptCount val="1"/>
                <c:pt idx="0">
                  <c:v>My family and relationships</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3-F6B4-4CAE-8ACD-732091B25A07}"/>
                </c:ext>
              </c:extLst>
            </c:dLbl>
            <c:dLbl>
              <c:idx val="1"/>
              <c:delete val="1"/>
              <c:extLst>
                <c:ext xmlns:c15="http://schemas.microsoft.com/office/drawing/2012/chart" uri="{CE6537A1-D6FC-4f65-9D91-7224C49458BB}"/>
                <c:ext xmlns:c16="http://schemas.microsoft.com/office/drawing/2014/chart" uri="{C3380CC4-5D6E-409C-BE32-E72D297353CC}">
                  <c16:uniqueId val="{0000000A-F6B4-4CAE-8ACD-732091B25A07}"/>
                </c:ext>
              </c:extLst>
            </c:dLbl>
            <c:dLbl>
              <c:idx val="2"/>
              <c:delete val="1"/>
              <c:extLst>
                <c:ext xmlns:c15="http://schemas.microsoft.com/office/drawing/2012/chart" uri="{CE6537A1-D6FC-4f65-9D91-7224C49458BB}"/>
                <c:ext xmlns:c16="http://schemas.microsoft.com/office/drawing/2014/chart" uri="{C3380CC4-5D6E-409C-BE32-E72D297353CC}">
                  <c16:uniqueId val="{00000006-F6B4-4CAE-8ACD-732091B25A07}"/>
                </c:ext>
              </c:extLst>
            </c:dLbl>
            <c:dLbl>
              <c:idx val="3"/>
              <c:layout>
                <c:manualLayout>
                  <c:x val="1.1678498119393119E-3"/>
                  <c:y val="-1.511681249034374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F6B4-4CAE-8ACD-732091B25A0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Sheet1!$B$2:$E$2</c:f>
              <c:strCache>
                <c:ptCount val="4"/>
                <c:pt idx="0">
                  <c:v>Q2 2023</c:v>
                </c:pt>
                <c:pt idx="1">
                  <c:v>Q3 2023</c:v>
                </c:pt>
                <c:pt idx="2">
                  <c:v>Q4 2023</c:v>
                </c:pt>
                <c:pt idx="3">
                  <c:v>Q1 2024</c:v>
                </c:pt>
              </c:strCache>
            </c:strRef>
          </c:cat>
          <c:val>
            <c:numRef>
              <c:f>Sheet1!$B$6:$E$6</c:f>
              <c:numCache>
                <c:formatCode>0%</c:formatCode>
                <c:ptCount val="4"/>
                <c:pt idx="0">
                  <c:v>0.47</c:v>
                </c:pt>
                <c:pt idx="1">
                  <c:v>0.47</c:v>
                </c:pt>
                <c:pt idx="2">
                  <c:v>0.41</c:v>
                </c:pt>
                <c:pt idx="3">
                  <c:v>0.42299999999999999</c:v>
                </c:pt>
              </c:numCache>
            </c:numRef>
          </c:val>
          <c:smooth val="0"/>
          <c:extLst>
            <c:ext xmlns:c16="http://schemas.microsoft.com/office/drawing/2014/chart" uri="{C3380CC4-5D6E-409C-BE32-E72D297353CC}">
              <c16:uniqueId val="{00000002-5C38-46AE-8F29-2A8813A96083}"/>
            </c:ext>
          </c:extLst>
        </c:ser>
        <c:ser>
          <c:idx val="4"/>
          <c:order val="4"/>
          <c:tx>
            <c:strRef>
              <c:f>Sheet1!$A$7</c:f>
              <c:strCache>
                <c:ptCount val="1"/>
                <c:pt idx="0">
                  <c:v>My mental well-being</c:v>
                </c:pt>
              </c:strCache>
            </c:strRef>
          </c:tx>
          <c:spPr>
            <a:ln w="28575" cap="rnd">
              <a:solidFill>
                <a:schemeClr val="accent5"/>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1-F6B4-4CAE-8ACD-732091B25A07}"/>
                </c:ext>
              </c:extLst>
            </c:dLbl>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F6B4-4CAE-8ACD-732091B25A07}"/>
                </c:ext>
              </c:extLst>
            </c:dLbl>
            <c:dLbl>
              <c:idx val="2"/>
              <c:delete val="1"/>
              <c:extLst>
                <c:ext xmlns:c15="http://schemas.microsoft.com/office/drawing/2012/chart" uri="{CE6537A1-D6FC-4f65-9D91-7224C49458BB}"/>
                <c:ext xmlns:c16="http://schemas.microsoft.com/office/drawing/2014/chart" uri="{C3380CC4-5D6E-409C-BE32-E72D297353CC}">
                  <c16:uniqueId val="{00000005-F6B4-4CAE-8ACD-732091B25A07}"/>
                </c:ext>
              </c:extLst>
            </c:dLbl>
            <c:dLbl>
              <c:idx val="3"/>
              <c:layout>
                <c:manualLayout>
                  <c:x val="3.2716283615659403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3DD7-4B34-BC81-BEA6573355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Sheet1!$B$2:$E$2</c:f>
              <c:strCache>
                <c:ptCount val="4"/>
                <c:pt idx="0">
                  <c:v>Q2 2023</c:v>
                </c:pt>
                <c:pt idx="1">
                  <c:v>Q3 2023</c:v>
                </c:pt>
                <c:pt idx="2">
                  <c:v>Q4 2023</c:v>
                </c:pt>
                <c:pt idx="3">
                  <c:v>Q1 2024</c:v>
                </c:pt>
              </c:strCache>
            </c:strRef>
          </c:cat>
          <c:val>
            <c:numRef>
              <c:f>Sheet1!$B$7:$E$7</c:f>
              <c:numCache>
                <c:formatCode>0%</c:formatCode>
                <c:ptCount val="4"/>
                <c:pt idx="0">
                  <c:v>0.44</c:v>
                </c:pt>
                <c:pt idx="1">
                  <c:v>0.36</c:v>
                </c:pt>
                <c:pt idx="2">
                  <c:v>0.39</c:v>
                </c:pt>
                <c:pt idx="3">
                  <c:v>0.36</c:v>
                </c:pt>
              </c:numCache>
            </c:numRef>
          </c:val>
          <c:smooth val="0"/>
          <c:extLst>
            <c:ext xmlns:c16="http://schemas.microsoft.com/office/drawing/2014/chart" uri="{C3380CC4-5D6E-409C-BE32-E72D297353CC}">
              <c16:uniqueId val="{00000003-5C38-46AE-8F29-2A8813A96083}"/>
            </c:ext>
          </c:extLst>
        </c:ser>
        <c:ser>
          <c:idx val="5"/>
          <c:order val="5"/>
          <c:tx>
            <c:strRef>
              <c:f>Sheet1!$A$8</c:f>
              <c:strCache>
                <c:ptCount val="1"/>
                <c:pt idx="0">
                  <c:v>Managing my daily tasks at home and/or work</c:v>
                </c:pt>
              </c:strCache>
            </c:strRef>
          </c:tx>
          <c:spPr>
            <a:ln w="28575" cap="rnd">
              <a:solidFill>
                <a:schemeClr val="accent6"/>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0-F6B4-4CAE-8ACD-732091B25A07}"/>
                </c:ext>
              </c:extLst>
            </c:dLbl>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extLst>
                <c:ext xmlns:c16="http://schemas.microsoft.com/office/drawing/2014/chart" uri="{C3380CC4-5D6E-409C-BE32-E72D297353CC}">
                  <c16:uniqueId val="{00000002-3DD7-4B34-BC81-BEA65733554F}"/>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extLst>
                <c:ext xmlns:c16="http://schemas.microsoft.com/office/drawing/2014/chart" uri="{C3380CC4-5D6E-409C-BE32-E72D297353CC}">
                  <c16:uniqueId val="{00000001-3DD7-4B34-BC81-BEA65733554F}"/>
                </c:ext>
              </c:extLst>
            </c:dLbl>
            <c:dLbl>
              <c:idx val="3"/>
              <c:layout>
                <c:manualLayout>
                  <c:x val="3.7378139357113066E-3"/>
                  <c:y val="-4.867613621890779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511-4B36-AE6E-E321A5A8E0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Sheet1!$B$2:$E$2</c:f>
              <c:strCache>
                <c:ptCount val="4"/>
                <c:pt idx="0">
                  <c:v>Q2 2023</c:v>
                </c:pt>
                <c:pt idx="1">
                  <c:v>Q3 2023</c:v>
                </c:pt>
                <c:pt idx="2">
                  <c:v>Q4 2023</c:v>
                </c:pt>
                <c:pt idx="3">
                  <c:v>Q1 2024</c:v>
                </c:pt>
              </c:strCache>
            </c:strRef>
          </c:cat>
          <c:val>
            <c:numRef>
              <c:f>Sheet1!$B$8:$E$8</c:f>
              <c:numCache>
                <c:formatCode>0%</c:formatCode>
                <c:ptCount val="4"/>
                <c:pt idx="0">
                  <c:v>0.37</c:v>
                </c:pt>
                <c:pt idx="1">
                  <c:v>0.254</c:v>
                </c:pt>
                <c:pt idx="2">
                  <c:v>0.36</c:v>
                </c:pt>
                <c:pt idx="3">
                  <c:v>0.30399999999999999</c:v>
                </c:pt>
              </c:numCache>
            </c:numRef>
          </c:val>
          <c:smooth val="0"/>
          <c:extLst>
            <c:ext xmlns:c16="http://schemas.microsoft.com/office/drawing/2014/chart" uri="{C3380CC4-5D6E-409C-BE32-E72D297353CC}">
              <c16:uniqueId val="{00000004-5C38-46AE-8F29-2A8813A96083}"/>
            </c:ext>
          </c:extLst>
        </c:ser>
        <c:dLbls>
          <c:showLegendKey val="0"/>
          <c:showVal val="1"/>
          <c:showCatName val="0"/>
          <c:showSerName val="0"/>
          <c:showPercent val="0"/>
          <c:showBubbleSize val="0"/>
        </c:dLbls>
        <c:smooth val="0"/>
        <c:axId val="1854038224"/>
        <c:axId val="383884032"/>
        <c:extLst>
          <c:ext xmlns:c15="http://schemas.microsoft.com/office/drawing/2012/chart" uri="{02D57815-91ED-43cb-92C2-25804820EDAC}">
            <c15:filteredLineSeries>
              <c15:ser>
                <c:idx val="6"/>
                <c:order val="6"/>
                <c:tx>
                  <c:strRef>
                    <c:extLst>
                      <c:ext uri="{02D57815-91ED-43cb-92C2-25804820EDAC}">
                        <c15:formulaRef>
                          <c15:sqref>Sheet1!$A$9</c15:sqref>
                        </c15:formulaRef>
                      </c:ext>
                    </c:extLst>
                    <c:strCache>
                      <c:ptCount val="1"/>
                      <c:pt idx="0">
                        <c:v>Other**</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Sheet1!$B$2:$E$2</c15:sqref>
                        </c15:formulaRef>
                      </c:ext>
                    </c:extLst>
                    <c:strCache>
                      <c:ptCount val="4"/>
                      <c:pt idx="0">
                        <c:v>Q2 2023</c:v>
                      </c:pt>
                      <c:pt idx="1">
                        <c:v>Q3 2023</c:v>
                      </c:pt>
                      <c:pt idx="2">
                        <c:v>Q4 2023</c:v>
                      </c:pt>
                      <c:pt idx="3">
                        <c:v>Q1 2024</c:v>
                      </c:pt>
                    </c:strCache>
                  </c:strRef>
                </c:cat>
                <c:val>
                  <c:numRef>
                    <c:extLst>
                      <c:ext uri="{02D57815-91ED-43cb-92C2-25804820EDAC}">
                        <c15:formulaRef>
                          <c15:sqref>Sheet1!$B$9:$E$9</c15:sqref>
                        </c15:formulaRef>
                      </c:ext>
                    </c:extLst>
                    <c:numCache>
                      <c:formatCode>0%</c:formatCode>
                      <c:ptCount val="4"/>
                      <c:pt idx="0">
                        <c:v>7.0000000000000007E-2</c:v>
                      </c:pt>
                      <c:pt idx="1">
                        <c:v>7.1999999999999995E-2</c:v>
                      </c:pt>
                      <c:pt idx="2">
                        <c:v>0.05</c:v>
                      </c:pt>
                      <c:pt idx="3">
                        <c:v>5.7000000000000002E-2</c:v>
                      </c:pt>
                    </c:numCache>
                  </c:numRef>
                </c:val>
                <c:smooth val="0"/>
                <c:extLst>
                  <c:ext xmlns:c16="http://schemas.microsoft.com/office/drawing/2014/chart" uri="{C3380CC4-5D6E-409C-BE32-E72D297353CC}">
                    <c16:uniqueId val="{00000005-5C38-46AE-8F29-2A8813A96083}"/>
                  </c:ext>
                </c:extLst>
              </c15:ser>
            </c15:filteredLineSeries>
          </c:ext>
        </c:extLst>
      </c:lineChart>
      <c:catAx>
        <c:axId val="185403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884032"/>
        <c:crosses val="autoZero"/>
        <c:auto val="1"/>
        <c:lblAlgn val="ctr"/>
        <c:lblOffset val="100"/>
        <c:noMultiLvlLbl val="0"/>
      </c:catAx>
      <c:valAx>
        <c:axId val="383884032"/>
        <c:scaling>
          <c:orientation val="minMax"/>
          <c:min val="0.25"/>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4038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46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465"/>
          </a:xfrm>
          <a:prstGeom prst="rect">
            <a:avLst/>
          </a:prstGeom>
        </p:spPr>
        <p:txBody>
          <a:bodyPr vert="horz" lIns="91440" tIns="45720" rIns="91440" bIns="45720" rtlCol="0"/>
          <a:lstStyle>
            <a:lvl1pPr algn="r">
              <a:defRPr sz="1200"/>
            </a:lvl1pPr>
          </a:lstStyle>
          <a:p>
            <a:r>
              <a:rPr lang="en-US"/>
              <a:t>2/9/2016</a:t>
            </a:r>
          </a:p>
        </p:txBody>
      </p:sp>
      <p:sp>
        <p:nvSpPr>
          <p:cNvPr id="4" name="Footer Placeholder 3"/>
          <p:cNvSpPr>
            <a:spLocks noGrp="1"/>
          </p:cNvSpPr>
          <p:nvPr>
            <p:ph type="ftr" sz="quarter" idx="2"/>
          </p:nvPr>
        </p:nvSpPr>
        <p:spPr>
          <a:xfrm>
            <a:off x="1" y="8830937"/>
            <a:ext cx="3038475" cy="4654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30937"/>
            <a:ext cx="3038475" cy="465464"/>
          </a:xfrm>
          <a:prstGeom prst="rect">
            <a:avLst/>
          </a:prstGeom>
        </p:spPr>
        <p:txBody>
          <a:bodyPr vert="horz" lIns="91440" tIns="45720" rIns="91440" bIns="45720" rtlCol="0" anchor="b"/>
          <a:lstStyle>
            <a:lvl1pPr algn="r">
              <a:defRPr sz="1200"/>
            </a:lvl1pPr>
          </a:lstStyle>
          <a:p>
            <a:fld id="{F32F1893-4415-4DA6-8BE2-2B4C2FBA35A8}" type="slidenum">
              <a:rPr lang="en-US" smtClean="0"/>
              <a:t>‹#›</a:t>
            </a:fld>
            <a:endParaRPr lang="en-US"/>
          </a:p>
        </p:txBody>
      </p:sp>
    </p:spTree>
    <p:extLst>
      <p:ext uri="{BB962C8B-B14F-4D97-AF65-F5344CB8AC3E}">
        <p14:creationId xmlns:p14="http://schemas.microsoft.com/office/powerpoint/2010/main" val="138012772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707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970339" y="0"/>
            <a:ext cx="3038475" cy="467075"/>
          </a:xfrm>
          <a:prstGeom prst="rect">
            <a:avLst/>
          </a:prstGeom>
        </p:spPr>
        <p:txBody>
          <a:bodyPr vert="horz" lIns="91440" tIns="45720" rIns="91440" bIns="45720" rtlCol="0"/>
          <a:lstStyle>
            <a:lvl1pPr algn="r" eaLnBrk="1" hangingPunct="1">
              <a:defRPr sz="1200"/>
            </a:lvl1pPr>
          </a:lstStyle>
          <a:p>
            <a:pPr>
              <a:defRPr/>
            </a:pPr>
            <a:r>
              <a:rPr lang="en-US"/>
              <a:t>2/9/2016</a:t>
            </a:r>
          </a:p>
        </p:txBody>
      </p:sp>
      <p:sp>
        <p:nvSpPr>
          <p:cNvPr id="4" name="Slide Image Placeholder 3"/>
          <p:cNvSpPr>
            <a:spLocks noGrp="1" noRot="1" noChangeAspect="1"/>
          </p:cNvSpPr>
          <p:nvPr>
            <p:ph type="sldImg" idx="2"/>
          </p:nvPr>
        </p:nvSpPr>
        <p:spPr>
          <a:xfrm>
            <a:off x="715963" y="1160463"/>
            <a:ext cx="5578475" cy="31384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74255"/>
            <a:ext cx="5607050" cy="366090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326"/>
            <a:ext cx="3038475" cy="46707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970339" y="8829326"/>
            <a:ext cx="3038475" cy="4670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4228AB9-9B89-4876-849B-77CEC0A44651}" type="slidenum">
              <a:rPr lang="en-US" altLang="en-US"/>
              <a:pPr>
                <a:defRPr/>
              </a:pPr>
              <a:t>‹#›</a:t>
            </a:fld>
            <a:endParaRPr lang="en-US" altLang="en-US"/>
          </a:p>
        </p:txBody>
      </p:sp>
    </p:spTree>
    <p:extLst>
      <p:ext uri="{BB962C8B-B14F-4D97-AF65-F5344CB8AC3E}">
        <p14:creationId xmlns:p14="http://schemas.microsoft.com/office/powerpoint/2010/main" val="370917676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2</a:t>
            </a:fld>
            <a:endParaRPr lang="en-US" altLang="en-US"/>
          </a:p>
        </p:txBody>
      </p:sp>
    </p:spTree>
    <p:extLst>
      <p:ext uri="{BB962C8B-B14F-4D97-AF65-F5344CB8AC3E}">
        <p14:creationId xmlns:p14="http://schemas.microsoft.com/office/powerpoint/2010/main" val="381436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e084ce9fbe_4_289:notes"/>
          <p:cNvSpPr>
            <a:spLocks noGrp="1" noRot="1" noChangeAspect="1"/>
          </p:cNvSpPr>
          <p:nvPr>
            <p:ph type="sldImg" idx="2"/>
          </p:nvPr>
        </p:nvSpPr>
        <p:spPr>
          <a:xfrm>
            <a:off x="714375" y="1122363"/>
            <a:ext cx="5397500" cy="303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5" name="Google Shape;1185;ge084ce9fbe_4_289:notes"/>
          <p:cNvSpPr txBox="1">
            <a:spLocks noGrp="1"/>
          </p:cNvSpPr>
          <p:nvPr>
            <p:ph type="body" idx="1"/>
          </p:nvPr>
        </p:nvSpPr>
        <p:spPr>
          <a:xfrm>
            <a:off x="683469" y="4328762"/>
            <a:ext cx="5461558" cy="3541855"/>
          </a:xfrm>
          <a:prstGeom prst="rect">
            <a:avLst/>
          </a:prstGeom>
          <a:noFill/>
          <a:ln>
            <a:noFill/>
          </a:ln>
        </p:spPr>
        <p:txBody>
          <a:bodyPr spcFirstLastPara="1" wrap="square" lIns="87874" tIns="43937" rIns="87874" bIns="43937" anchor="t" anchorCtr="0">
            <a:noAutofit/>
          </a:bodyPr>
          <a:lstStyle/>
          <a:p>
            <a:pPr>
              <a:spcBef>
                <a:spcPts val="0"/>
              </a:spcBef>
              <a:spcAft>
                <a:spcPts val="0"/>
              </a:spcAft>
            </a:pPr>
            <a:endParaRPr lang="en-US" sz="1400"/>
          </a:p>
        </p:txBody>
      </p:sp>
      <p:sp>
        <p:nvSpPr>
          <p:cNvPr id="1186" name="Google Shape;1186;ge084ce9fbe_4_289:notes"/>
          <p:cNvSpPr txBox="1">
            <a:spLocks noGrp="1"/>
          </p:cNvSpPr>
          <p:nvPr>
            <p:ph type="dt" idx="10"/>
          </p:nvPr>
        </p:nvSpPr>
        <p:spPr>
          <a:xfrm>
            <a:off x="3867318" y="1"/>
            <a:ext cx="2959633" cy="451886"/>
          </a:xfrm>
          <a:prstGeom prst="rect">
            <a:avLst/>
          </a:prstGeom>
          <a:noFill/>
          <a:ln>
            <a:noFill/>
          </a:ln>
        </p:spPr>
        <p:txBody>
          <a:bodyPr spcFirstLastPara="1" wrap="square" lIns="87874" tIns="43937" rIns="87874" bIns="43937" anchor="t" anchorCtr="0">
            <a:noAutofit/>
          </a:bodyPr>
          <a:lstStyle/>
          <a:p>
            <a:pPr marL="0" marR="0" lvl="0" indent="0" algn="r" defTabSz="897283" rtl="0" eaLnBrk="1" fontAlgn="auto" latinLnBrk="0" hangingPunct="1">
              <a:lnSpc>
                <a:spcPct val="100000"/>
              </a:lnSpc>
              <a:spcBef>
                <a:spcPts val="0"/>
              </a:spcBef>
              <a:spcAft>
                <a:spcPts val="0"/>
              </a:spcAft>
              <a:buClr>
                <a:srgbClr val="000000"/>
              </a:buClr>
              <a:buSzTx/>
              <a:buFontTx/>
              <a:buNone/>
              <a:tabLst/>
              <a:defRPr/>
            </a:pPr>
            <a:r>
              <a:rPr kumimoji="0" lang="en" sz="1400" b="0" i="0" u="none" strike="noStrike" kern="0" cap="none" spc="0" normalizeH="0" baseline="0" noProof="0">
                <a:ln>
                  <a:noFill/>
                </a:ln>
                <a:solidFill>
                  <a:srgbClr val="000000"/>
                </a:solidFill>
                <a:effectLst/>
                <a:uLnTx/>
                <a:uFillTx/>
                <a:latin typeface="Arial"/>
                <a:ea typeface="+mn-ea"/>
                <a:cs typeface="Arial"/>
                <a:sym typeface="Arial"/>
              </a:rPr>
              <a:t>2/9/2016</a:t>
            </a: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7" name="Google Shape;1187;ge084ce9fbe_4_289:notes"/>
          <p:cNvSpPr txBox="1">
            <a:spLocks noGrp="1"/>
          </p:cNvSpPr>
          <p:nvPr>
            <p:ph type="sldNum" idx="12"/>
          </p:nvPr>
        </p:nvSpPr>
        <p:spPr>
          <a:xfrm>
            <a:off x="3867318" y="8542214"/>
            <a:ext cx="2959633" cy="451886"/>
          </a:xfrm>
          <a:prstGeom prst="rect">
            <a:avLst/>
          </a:prstGeom>
          <a:noFill/>
          <a:ln>
            <a:noFill/>
          </a:ln>
        </p:spPr>
        <p:txBody>
          <a:bodyPr spcFirstLastPara="1" wrap="square" lIns="87874" tIns="43937" rIns="87874" bIns="43937" anchor="b" anchorCtr="0">
            <a:noAutofit/>
          </a:bodyPr>
          <a:lstStyle/>
          <a:p>
            <a:pPr marL="0" marR="0" lvl="0" indent="0" algn="r" defTabSz="897283"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897283" rtl="0" eaLnBrk="1" fontAlgn="auto" latinLnBrk="0" hangingPunct="1">
                <a:lnSpc>
                  <a:spcPct val="100000"/>
                </a:lnSpc>
                <a:spcBef>
                  <a:spcPts val="0"/>
                </a:spcBef>
                <a:spcAft>
                  <a:spcPts val="0"/>
                </a:spcAft>
                <a:buClr>
                  <a:srgbClr val="000000"/>
                </a:buClr>
                <a:buSzTx/>
                <a:buFontTx/>
                <a:buNone/>
                <a:tabLst/>
                <a:defRPr/>
              </a:pPr>
              <a:t>13</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6225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e084ce9fbe_4_289:notes"/>
          <p:cNvSpPr>
            <a:spLocks noGrp="1" noRot="1" noChangeAspect="1"/>
          </p:cNvSpPr>
          <p:nvPr>
            <p:ph type="sldImg" idx="2"/>
          </p:nvPr>
        </p:nvSpPr>
        <p:spPr>
          <a:xfrm>
            <a:off x="714375" y="1122363"/>
            <a:ext cx="5397500" cy="303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5" name="Google Shape;1185;ge084ce9fbe_4_289:notes"/>
          <p:cNvSpPr txBox="1">
            <a:spLocks noGrp="1"/>
          </p:cNvSpPr>
          <p:nvPr>
            <p:ph type="body" idx="1"/>
          </p:nvPr>
        </p:nvSpPr>
        <p:spPr>
          <a:xfrm>
            <a:off x="683469" y="4328762"/>
            <a:ext cx="5461558" cy="3541855"/>
          </a:xfrm>
          <a:prstGeom prst="rect">
            <a:avLst/>
          </a:prstGeom>
          <a:noFill/>
          <a:ln>
            <a:noFill/>
          </a:ln>
        </p:spPr>
        <p:txBody>
          <a:bodyPr spcFirstLastPara="1" wrap="square" lIns="87874" tIns="43937" rIns="87874" bIns="43937" anchor="t" anchorCtr="0">
            <a:noAutofit/>
          </a:bodyPr>
          <a:lstStyle/>
          <a:p>
            <a:pPr>
              <a:spcBef>
                <a:spcPts val="0"/>
              </a:spcBef>
              <a:spcAft>
                <a:spcPts val="0"/>
              </a:spcAft>
            </a:pPr>
            <a:endParaRPr lang="en-US" sz="1400"/>
          </a:p>
        </p:txBody>
      </p:sp>
      <p:sp>
        <p:nvSpPr>
          <p:cNvPr id="1186" name="Google Shape;1186;ge084ce9fbe_4_289:notes"/>
          <p:cNvSpPr txBox="1">
            <a:spLocks noGrp="1"/>
          </p:cNvSpPr>
          <p:nvPr>
            <p:ph type="dt" idx="10"/>
          </p:nvPr>
        </p:nvSpPr>
        <p:spPr>
          <a:xfrm>
            <a:off x="3867318" y="1"/>
            <a:ext cx="2959633" cy="451886"/>
          </a:xfrm>
          <a:prstGeom prst="rect">
            <a:avLst/>
          </a:prstGeom>
          <a:noFill/>
          <a:ln>
            <a:noFill/>
          </a:ln>
        </p:spPr>
        <p:txBody>
          <a:bodyPr spcFirstLastPara="1" wrap="square" lIns="87874" tIns="43937" rIns="87874" bIns="43937" anchor="t" anchorCtr="0">
            <a:noAutofit/>
          </a:bodyPr>
          <a:lstStyle/>
          <a:p>
            <a:pPr marL="0" marR="0" lvl="0" indent="0" algn="r" defTabSz="897283" rtl="0" eaLnBrk="1" fontAlgn="auto" latinLnBrk="0" hangingPunct="1">
              <a:lnSpc>
                <a:spcPct val="100000"/>
              </a:lnSpc>
              <a:spcBef>
                <a:spcPts val="0"/>
              </a:spcBef>
              <a:spcAft>
                <a:spcPts val="0"/>
              </a:spcAft>
              <a:buClr>
                <a:srgbClr val="000000"/>
              </a:buClr>
              <a:buSzTx/>
              <a:buFontTx/>
              <a:buNone/>
              <a:tabLst/>
              <a:defRPr/>
            </a:pPr>
            <a:r>
              <a:rPr kumimoji="0" lang="en" sz="1400" b="0" i="0" u="none" strike="noStrike" kern="0" cap="none" spc="0" normalizeH="0" baseline="0" noProof="0">
                <a:ln>
                  <a:noFill/>
                </a:ln>
                <a:solidFill>
                  <a:srgbClr val="000000"/>
                </a:solidFill>
                <a:effectLst/>
                <a:uLnTx/>
                <a:uFillTx/>
                <a:latin typeface="Arial"/>
                <a:ea typeface="+mn-ea"/>
                <a:cs typeface="Arial"/>
                <a:sym typeface="Arial"/>
              </a:rPr>
              <a:t>2/9/2016</a:t>
            </a: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7" name="Google Shape;1187;ge084ce9fbe_4_289:notes"/>
          <p:cNvSpPr txBox="1">
            <a:spLocks noGrp="1"/>
          </p:cNvSpPr>
          <p:nvPr>
            <p:ph type="sldNum" idx="12"/>
          </p:nvPr>
        </p:nvSpPr>
        <p:spPr>
          <a:xfrm>
            <a:off x="3867318" y="8542214"/>
            <a:ext cx="2959633" cy="451886"/>
          </a:xfrm>
          <a:prstGeom prst="rect">
            <a:avLst/>
          </a:prstGeom>
          <a:noFill/>
          <a:ln>
            <a:noFill/>
          </a:ln>
        </p:spPr>
        <p:txBody>
          <a:bodyPr spcFirstLastPara="1" wrap="square" lIns="87874" tIns="43937" rIns="87874" bIns="43937" anchor="b" anchorCtr="0">
            <a:noAutofit/>
          </a:bodyPr>
          <a:lstStyle/>
          <a:p>
            <a:pPr marL="0" marR="0" lvl="0" indent="0" algn="r" defTabSz="897283"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897283" rtl="0" eaLnBrk="1" fontAlgn="auto" latinLnBrk="0" hangingPunct="1">
                <a:lnSpc>
                  <a:spcPct val="100000"/>
                </a:lnSpc>
                <a:spcBef>
                  <a:spcPts val="0"/>
                </a:spcBef>
                <a:spcAft>
                  <a:spcPts val="0"/>
                </a:spcAft>
                <a:buClr>
                  <a:srgbClr val="000000"/>
                </a:buClr>
                <a:buSzTx/>
                <a:buFontTx/>
                <a:buNone/>
                <a:tabLst/>
                <a:defRPr/>
              </a:pPr>
              <a:t>14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09528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e084ce9fbe_4_289:notes"/>
          <p:cNvSpPr>
            <a:spLocks noGrp="1" noRot="1" noChangeAspect="1"/>
          </p:cNvSpPr>
          <p:nvPr>
            <p:ph type="sldImg" idx="2"/>
          </p:nvPr>
        </p:nvSpPr>
        <p:spPr>
          <a:xfrm>
            <a:off x="714375" y="1122363"/>
            <a:ext cx="5397500" cy="303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5" name="Google Shape;1185;ge084ce9fbe_4_289:notes"/>
          <p:cNvSpPr txBox="1">
            <a:spLocks noGrp="1"/>
          </p:cNvSpPr>
          <p:nvPr>
            <p:ph type="body" idx="1"/>
          </p:nvPr>
        </p:nvSpPr>
        <p:spPr>
          <a:xfrm>
            <a:off x="683469" y="4328762"/>
            <a:ext cx="5461558" cy="3541855"/>
          </a:xfrm>
          <a:prstGeom prst="rect">
            <a:avLst/>
          </a:prstGeom>
          <a:noFill/>
          <a:ln>
            <a:noFill/>
          </a:ln>
        </p:spPr>
        <p:txBody>
          <a:bodyPr spcFirstLastPara="1" wrap="square" lIns="87874" tIns="43937" rIns="87874" bIns="43937" anchor="t" anchorCtr="0">
            <a:noAutofit/>
          </a:bodyPr>
          <a:lstStyle/>
          <a:p>
            <a:pPr>
              <a:spcBef>
                <a:spcPts val="0"/>
              </a:spcBef>
              <a:spcAft>
                <a:spcPts val="0"/>
              </a:spcAft>
            </a:pPr>
            <a:endParaRPr lang="en-US" sz="1400"/>
          </a:p>
        </p:txBody>
      </p:sp>
      <p:sp>
        <p:nvSpPr>
          <p:cNvPr id="1186" name="Google Shape;1186;ge084ce9fbe_4_289:notes"/>
          <p:cNvSpPr txBox="1">
            <a:spLocks noGrp="1"/>
          </p:cNvSpPr>
          <p:nvPr>
            <p:ph type="dt" idx="10"/>
          </p:nvPr>
        </p:nvSpPr>
        <p:spPr>
          <a:xfrm>
            <a:off x="3867318" y="1"/>
            <a:ext cx="2959633" cy="451886"/>
          </a:xfrm>
          <a:prstGeom prst="rect">
            <a:avLst/>
          </a:prstGeom>
          <a:noFill/>
          <a:ln>
            <a:noFill/>
          </a:ln>
        </p:spPr>
        <p:txBody>
          <a:bodyPr spcFirstLastPara="1" wrap="square" lIns="87874" tIns="43937" rIns="87874" bIns="43937" anchor="t" anchorCtr="0">
            <a:noAutofit/>
          </a:bodyPr>
          <a:lstStyle/>
          <a:p>
            <a:pPr marL="0" marR="0" lvl="0" indent="0" algn="r" defTabSz="897283" rtl="0" eaLnBrk="1" fontAlgn="auto" latinLnBrk="0" hangingPunct="1">
              <a:lnSpc>
                <a:spcPct val="100000"/>
              </a:lnSpc>
              <a:spcBef>
                <a:spcPts val="0"/>
              </a:spcBef>
              <a:spcAft>
                <a:spcPts val="0"/>
              </a:spcAft>
              <a:buClr>
                <a:srgbClr val="000000"/>
              </a:buClr>
              <a:buSzTx/>
              <a:buFontTx/>
              <a:buNone/>
              <a:tabLst/>
              <a:defRPr/>
            </a:pPr>
            <a:r>
              <a:rPr kumimoji="0" lang="en" sz="1400" b="0" i="0" u="none" strike="noStrike" kern="0" cap="none" spc="0" normalizeH="0" baseline="0" noProof="0">
                <a:ln>
                  <a:noFill/>
                </a:ln>
                <a:solidFill>
                  <a:srgbClr val="000000"/>
                </a:solidFill>
                <a:effectLst/>
                <a:uLnTx/>
                <a:uFillTx/>
                <a:latin typeface="Arial"/>
                <a:ea typeface="+mn-ea"/>
                <a:cs typeface="Arial"/>
                <a:sym typeface="Arial"/>
              </a:rPr>
              <a:t>2/9/2016</a:t>
            </a: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7" name="Google Shape;1187;ge084ce9fbe_4_289:notes"/>
          <p:cNvSpPr txBox="1">
            <a:spLocks noGrp="1"/>
          </p:cNvSpPr>
          <p:nvPr>
            <p:ph type="sldNum" idx="12"/>
          </p:nvPr>
        </p:nvSpPr>
        <p:spPr>
          <a:xfrm>
            <a:off x="3867318" y="8542214"/>
            <a:ext cx="2959633" cy="451886"/>
          </a:xfrm>
          <a:prstGeom prst="rect">
            <a:avLst/>
          </a:prstGeom>
          <a:noFill/>
          <a:ln>
            <a:noFill/>
          </a:ln>
        </p:spPr>
        <p:txBody>
          <a:bodyPr spcFirstLastPara="1" wrap="square" lIns="87874" tIns="43937" rIns="87874" bIns="43937" anchor="b" anchorCtr="0">
            <a:noAutofit/>
          </a:bodyPr>
          <a:lstStyle/>
          <a:p>
            <a:pPr marL="0" marR="0" lvl="0" indent="0" algn="r" defTabSz="897283"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897283" rtl="0" eaLnBrk="1" fontAlgn="auto" latinLnBrk="0" hangingPunct="1">
                <a:lnSpc>
                  <a:spcPct val="100000"/>
                </a:lnSpc>
                <a:spcBef>
                  <a:spcPts val="0"/>
                </a:spcBef>
                <a:spcAft>
                  <a:spcPts val="0"/>
                </a:spcAft>
                <a:buClr>
                  <a:srgbClr val="000000"/>
                </a:buClr>
                <a:buSzTx/>
                <a:buFontTx/>
                <a:buNone/>
                <a:tabLst/>
                <a:defRPr/>
              </a:pPr>
              <a:t>15</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36165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83283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3</a:t>
            </a:fld>
            <a:endParaRPr lang="en-US" altLang="en-US"/>
          </a:p>
        </p:txBody>
      </p:sp>
    </p:spTree>
    <p:extLst>
      <p:ext uri="{BB962C8B-B14F-4D97-AF65-F5344CB8AC3E}">
        <p14:creationId xmlns:p14="http://schemas.microsoft.com/office/powerpoint/2010/main" val="937380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e084ce9fbe_4_289:notes"/>
          <p:cNvSpPr>
            <a:spLocks noGrp="1" noRot="1" noChangeAspect="1"/>
          </p:cNvSpPr>
          <p:nvPr>
            <p:ph type="sldImg" idx="2"/>
          </p:nvPr>
        </p:nvSpPr>
        <p:spPr>
          <a:xfrm>
            <a:off x="714375" y="1122363"/>
            <a:ext cx="5397500" cy="303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5" name="Google Shape;1185;ge084ce9fbe_4_289:notes"/>
          <p:cNvSpPr txBox="1">
            <a:spLocks noGrp="1"/>
          </p:cNvSpPr>
          <p:nvPr>
            <p:ph type="body" idx="1"/>
          </p:nvPr>
        </p:nvSpPr>
        <p:spPr>
          <a:xfrm>
            <a:off x="683469" y="4328762"/>
            <a:ext cx="5461558" cy="3541855"/>
          </a:xfrm>
          <a:prstGeom prst="rect">
            <a:avLst/>
          </a:prstGeom>
          <a:noFill/>
          <a:ln>
            <a:noFill/>
          </a:ln>
        </p:spPr>
        <p:txBody>
          <a:bodyPr spcFirstLastPara="1" wrap="square" lIns="87874" tIns="43937" rIns="87874" bIns="43937" anchor="t" anchorCtr="0">
            <a:noAutofit/>
          </a:bodyPr>
          <a:lstStyle/>
          <a:p>
            <a:r>
              <a:rPr lang="en-US" sz="1400"/>
              <a:t>Q7. On average, to what extent have you recently felt any of these emotions below?</a:t>
            </a:r>
          </a:p>
          <a:p>
            <a:r>
              <a:rPr lang="en-US" sz="1400">
                <a:cs typeface="Calibri"/>
              </a:rPr>
              <a:t>Answer options: Very strongly, Strongly, Somewhat, Slightly, Not at all</a:t>
            </a:r>
          </a:p>
          <a:p>
            <a:pPr>
              <a:spcBef>
                <a:spcPts val="0"/>
              </a:spcBef>
              <a:spcAft>
                <a:spcPts val="0"/>
              </a:spcAft>
            </a:pPr>
            <a:endParaRPr lang="en-US" sz="1400"/>
          </a:p>
        </p:txBody>
      </p:sp>
      <p:sp>
        <p:nvSpPr>
          <p:cNvPr id="1186" name="Google Shape;1186;ge084ce9fbe_4_289:notes"/>
          <p:cNvSpPr txBox="1">
            <a:spLocks noGrp="1"/>
          </p:cNvSpPr>
          <p:nvPr>
            <p:ph type="dt" idx="10"/>
          </p:nvPr>
        </p:nvSpPr>
        <p:spPr>
          <a:xfrm>
            <a:off x="3867318" y="1"/>
            <a:ext cx="2959633" cy="451886"/>
          </a:xfrm>
          <a:prstGeom prst="rect">
            <a:avLst/>
          </a:prstGeom>
          <a:noFill/>
          <a:ln>
            <a:noFill/>
          </a:ln>
        </p:spPr>
        <p:txBody>
          <a:bodyPr spcFirstLastPara="1" wrap="square" lIns="87874" tIns="43937" rIns="87874" bIns="43937" anchor="t" anchorCtr="0">
            <a:noAutofit/>
          </a:bodyPr>
          <a:lstStyle/>
          <a:p>
            <a:pPr marL="0" marR="0" lvl="0" indent="0" algn="r" defTabSz="897283" rtl="0" eaLnBrk="1" fontAlgn="auto" latinLnBrk="0" hangingPunct="1">
              <a:lnSpc>
                <a:spcPct val="100000"/>
              </a:lnSpc>
              <a:spcBef>
                <a:spcPts val="0"/>
              </a:spcBef>
              <a:spcAft>
                <a:spcPts val="0"/>
              </a:spcAft>
              <a:buClr>
                <a:srgbClr val="000000"/>
              </a:buClr>
              <a:buSzTx/>
              <a:buFontTx/>
              <a:buNone/>
              <a:tabLst/>
              <a:defRPr/>
            </a:pPr>
            <a:r>
              <a:rPr kumimoji="0" lang="en" sz="1400" b="0" i="0" u="none" strike="noStrike" kern="0" cap="none" spc="0" normalizeH="0" baseline="0" noProof="0">
                <a:ln>
                  <a:noFill/>
                </a:ln>
                <a:solidFill>
                  <a:srgbClr val="000000"/>
                </a:solidFill>
                <a:effectLst/>
                <a:uLnTx/>
                <a:uFillTx/>
                <a:latin typeface="Arial"/>
                <a:ea typeface="+mn-ea"/>
                <a:cs typeface="Arial"/>
                <a:sym typeface="Arial"/>
              </a:rPr>
              <a:t>2/9/2016</a:t>
            </a: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7" name="Google Shape;1187;ge084ce9fbe_4_289:notes"/>
          <p:cNvSpPr txBox="1">
            <a:spLocks noGrp="1"/>
          </p:cNvSpPr>
          <p:nvPr>
            <p:ph type="sldNum" idx="12"/>
          </p:nvPr>
        </p:nvSpPr>
        <p:spPr>
          <a:xfrm>
            <a:off x="3867318" y="8542214"/>
            <a:ext cx="2959633" cy="451886"/>
          </a:xfrm>
          <a:prstGeom prst="rect">
            <a:avLst/>
          </a:prstGeom>
          <a:noFill/>
          <a:ln>
            <a:noFill/>
          </a:ln>
        </p:spPr>
        <p:txBody>
          <a:bodyPr spcFirstLastPara="1" wrap="square" lIns="87874" tIns="43937" rIns="87874" bIns="43937" anchor="b" anchorCtr="0">
            <a:noAutofit/>
          </a:bodyPr>
          <a:lstStyle/>
          <a:p>
            <a:pPr marL="0" marR="0" lvl="0" indent="0" algn="r" defTabSz="897283"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897283" rtl="0" eaLnBrk="1" fontAlgn="auto" latinLnBrk="0" hangingPunct="1">
                <a:lnSpc>
                  <a:spcPct val="100000"/>
                </a:lnSpc>
                <a:spcBef>
                  <a:spcPts val="0"/>
                </a:spcBef>
                <a:spcAft>
                  <a:spcPts val="0"/>
                </a:spcAft>
                <a:buClr>
                  <a:srgbClr val="000000"/>
                </a:buClr>
                <a:buSzTx/>
                <a:buFontTx/>
                <a:buNone/>
                <a:tabLst/>
                <a:defRPr/>
              </a:pPr>
              <a:t>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64404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Q7. On average, to what extent have you recently felt any of these emotions below? </a:t>
            </a:r>
          </a:p>
          <a:p>
            <a:r>
              <a:rPr lang="en-US">
                <a:cs typeface="Calibri"/>
              </a:rPr>
              <a:t>Answer options: Very strongly, Strongly, Somewhat, Slightly, Not at all</a:t>
            </a:r>
          </a:p>
        </p:txBody>
      </p:sp>
      <p:sp>
        <p:nvSpPr>
          <p:cNvPr id="4" name="Slide Number Placeholder 3"/>
          <p:cNvSpPr>
            <a:spLocks noGrp="1"/>
          </p:cNvSpPr>
          <p:nvPr>
            <p:ph type="sldNum" sz="quarter" idx="5"/>
          </p:nvPr>
        </p:nvSpPr>
        <p:spPr/>
        <p:txBody>
          <a:bodyPr/>
          <a:lstStyle/>
          <a:p>
            <a:fld id="{8B19A585-DDD0-4627-BD79-7B25AC17B87B}" type="slidenum">
              <a:rPr lang="en-US" smtClean="0"/>
              <a:t>5</a:t>
            </a:fld>
            <a:endParaRPr lang="en-US"/>
          </a:p>
        </p:txBody>
      </p:sp>
    </p:spTree>
    <p:extLst>
      <p:ext uri="{BB962C8B-B14F-4D97-AF65-F5344CB8AC3E}">
        <p14:creationId xmlns:p14="http://schemas.microsoft.com/office/powerpoint/2010/main" val="4227613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e084ce9fbe_4_289:notes"/>
          <p:cNvSpPr>
            <a:spLocks noGrp="1" noRot="1" noChangeAspect="1"/>
          </p:cNvSpPr>
          <p:nvPr>
            <p:ph type="sldImg" idx="2"/>
          </p:nvPr>
        </p:nvSpPr>
        <p:spPr>
          <a:xfrm>
            <a:off x="714375" y="1122363"/>
            <a:ext cx="5397500" cy="303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5" name="Google Shape;1185;ge084ce9fbe_4_289:notes"/>
          <p:cNvSpPr txBox="1">
            <a:spLocks noGrp="1"/>
          </p:cNvSpPr>
          <p:nvPr>
            <p:ph type="body" idx="1"/>
          </p:nvPr>
        </p:nvSpPr>
        <p:spPr>
          <a:xfrm>
            <a:off x="683469" y="4328762"/>
            <a:ext cx="5461558" cy="3541855"/>
          </a:xfrm>
          <a:prstGeom prst="rect">
            <a:avLst/>
          </a:prstGeom>
          <a:noFill/>
          <a:ln>
            <a:noFill/>
          </a:ln>
        </p:spPr>
        <p:txBody>
          <a:bodyPr spcFirstLastPara="1" wrap="square" lIns="87874" tIns="43937" rIns="87874" bIns="43937" anchor="t" anchorCtr="0">
            <a:noAutofit/>
          </a:bodyPr>
          <a:lstStyle/>
          <a:p>
            <a:pPr>
              <a:defRPr/>
            </a:pPr>
            <a:r>
              <a:rPr lang="en-US" sz="1400"/>
              <a:t>Note – we started asking this question in Wave 4</a:t>
            </a:r>
            <a:endParaRPr lang="en-US" sz="1400">
              <a:latin typeface="DM Sans" pitchFamily="2" charset="0"/>
            </a:endParaRPr>
          </a:p>
          <a:p>
            <a:pPr>
              <a:defRPr/>
            </a:pPr>
            <a:r>
              <a:rPr lang="en-US" sz="1400"/>
              <a:t>Q4. </a:t>
            </a:r>
            <a:r>
              <a:rPr lang="en-US" sz="1400">
                <a:latin typeface="DM Sans"/>
              </a:rPr>
              <a:t>Thinking about the concerns or stressors you just shared, if you had to categorize them, which of the following categories would you say your concerns fall under? Select those that apply. </a:t>
            </a:r>
            <a:endParaRPr lang="en-US" sz="1400">
              <a:latin typeface="DM Sans" pitchFamily="2" charset="0"/>
            </a:endParaRPr>
          </a:p>
          <a:p>
            <a:pPr>
              <a:spcBef>
                <a:spcPts val="0"/>
              </a:spcBef>
              <a:spcAft>
                <a:spcPts val="0"/>
              </a:spcAft>
            </a:pPr>
            <a:endParaRPr lang="en-US" sz="1400"/>
          </a:p>
        </p:txBody>
      </p:sp>
      <p:sp>
        <p:nvSpPr>
          <p:cNvPr id="1186" name="Google Shape;1186;ge084ce9fbe_4_289:notes"/>
          <p:cNvSpPr txBox="1">
            <a:spLocks noGrp="1"/>
          </p:cNvSpPr>
          <p:nvPr>
            <p:ph type="dt" idx="10"/>
          </p:nvPr>
        </p:nvSpPr>
        <p:spPr>
          <a:xfrm>
            <a:off x="3867318" y="1"/>
            <a:ext cx="2959633" cy="451886"/>
          </a:xfrm>
          <a:prstGeom prst="rect">
            <a:avLst/>
          </a:prstGeom>
          <a:noFill/>
          <a:ln>
            <a:noFill/>
          </a:ln>
        </p:spPr>
        <p:txBody>
          <a:bodyPr spcFirstLastPara="1" wrap="square" lIns="87874" tIns="43937" rIns="87874" bIns="43937" anchor="t" anchorCtr="0">
            <a:noAutofit/>
          </a:bodyPr>
          <a:lstStyle/>
          <a:p>
            <a:pPr marL="0" marR="0" lvl="0" indent="0" algn="r" defTabSz="897283" rtl="0" eaLnBrk="1" fontAlgn="auto" latinLnBrk="0" hangingPunct="1">
              <a:lnSpc>
                <a:spcPct val="100000"/>
              </a:lnSpc>
              <a:spcBef>
                <a:spcPts val="0"/>
              </a:spcBef>
              <a:spcAft>
                <a:spcPts val="0"/>
              </a:spcAft>
              <a:buClr>
                <a:srgbClr val="000000"/>
              </a:buClr>
              <a:buSzTx/>
              <a:buFontTx/>
              <a:buNone/>
              <a:tabLst/>
              <a:defRPr/>
            </a:pPr>
            <a:r>
              <a:rPr kumimoji="0" lang="en" sz="1400" b="0" i="0" u="none" strike="noStrike" kern="0" cap="none" spc="0" normalizeH="0" baseline="0" noProof="0">
                <a:ln>
                  <a:noFill/>
                </a:ln>
                <a:solidFill>
                  <a:srgbClr val="000000"/>
                </a:solidFill>
                <a:effectLst/>
                <a:uLnTx/>
                <a:uFillTx/>
                <a:latin typeface="Arial"/>
                <a:ea typeface="+mn-ea"/>
                <a:cs typeface="Arial"/>
                <a:sym typeface="Arial"/>
              </a:rPr>
              <a:t>2/9/2016</a:t>
            </a: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7" name="Google Shape;1187;ge084ce9fbe_4_289:notes"/>
          <p:cNvSpPr txBox="1">
            <a:spLocks noGrp="1"/>
          </p:cNvSpPr>
          <p:nvPr>
            <p:ph type="sldNum" idx="12"/>
          </p:nvPr>
        </p:nvSpPr>
        <p:spPr>
          <a:xfrm>
            <a:off x="3867318" y="8542214"/>
            <a:ext cx="2959633" cy="451886"/>
          </a:xfrm>
          <a:prstGeom prst="rect">
            <a:avLst/>
          </a:prstGeom>
          <a:noFill/>
          <a:ln>
            <a:noFill/>
          </a:ln>
        </p:spPr>
        <p:txBody>
          <a:bodyPr spcFirstLastPara="1" wrap="square" lIns="87874" tIns="43937" rIns="87874" bIns="43937" anchor="b" anchorCtr="0">
            <a:noAutofit/>
          </a:bodyPr>
          <a:lstStyle/>
          <a:p>
            <a:pPr marL="0" marR="0" lvl="0" indent="0" algn="r" defTabSz="897283"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897283" rtl="0" eaLnBrk="1" fontAlgn="auto" latinLnBrk="0" hangingPunct="1">
                <a:lnSpc>
                  <a:spcPct val="100000"/>
                </a:lnSpc>
                <a:spcBef>
                  <a:spcPts val="0"/>
                </a:spcBef>
                <a:spcAft>
                  <a:spcPts val="0"/>
                </a:spcAft>
                <a:buClr>
                  <a:srgbClr val="000000"/>
                </a:buClr>
                <a:buSzTx/>
                <a:buFontTx/>
                <a:buNone/>
                <a:tabLst/>
                <a:defRPr/>
              </a:pPr>
              <a:t>6</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25886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t>Q4. </a:t>
            </a:r>
            <a:r>
              <a:rPr lang="en-US" sz="1200">
                <a:latin typeface="DM Sans"/>
              </a:rPr>
              <a:t>Thinking about the concerns or stressors you just shared, if you had to categorize them, which of the following categories would you say your concerns fall under? Select those that apply. </a:t>
            </a:r>
            <a:endParaRPr lang="en-US" sz="1200">
              <a:latin typeface="DM Sans" pitchFamily="2" charset="0"/>
            </a:endParaRPr>
          </a:p>
        </p:txBody>
      </p:sp>
      <p:sp>
        <p:nvSpPr>
          <p:cNvPr id="4" name="Slide Number Placeholder 3"/>
          <p:cNvSpPr>
            <a:spLocks noGrp="1"/>
          </p:cNvSpPr>
          <p:nvPr>
            <p:ph type="sldNum" sz="quarter" idx="5"/>
          </p:nvPr>
        </p:nvSpPr>
        <p:spPr/>
        <p:txBody>
          <a:bodyPr/>
          <a:lstStyle/>
          <a:p>
            <a:fld id="{8B19A585-DDD0-4627-BD79-7B25AC17B87B}" type="slidenum">
              <a:rPr lang="en-US" smtClean="0"/>
              <a:t>7</a:t>
            </a:fld>
            <a:endParaRPr lang="en-US"/>
          </a:p>
        </p:txBody>
      </p:sp>
    </p:spTree>
    <p:extLst>
      <p:ext uri="{BB962C8B-B14F-4D97-AF65-F5344CB8AC3E}">
        <p14:creationId xmlns:p14="http://schemas.microsoft.com/office/powerpoint/2010/main" val="197345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Q3. </a:t>
            </a:r>
            <a:r>
              <a:rPr lang="en-US" dirty="0">
                <a:highlight>
                  <a:srgbClr val="FFFF00"/>
                </a:highlight>
              </a:rPr>
              <a:t>What elements of your life are you most concerned/stressed about these days? </a:t>
            </a:r>
            <a:r>
              <a:rPr lang="en-US" i="1" dirty="0">
                <a:highlight>
                  <a:srgbClr val="FFFF00"/>
                </a:highlight>
              </a:rPr>
              <a:t>Please share which areas and why you’re most stressed about them. (Some areas of life to help guide your answer: health &amp; fitness, physical and mental well-being, relationships, family, career, finances, spirituality, environment, helping others, community/social life, etc.) Open End. (n=181)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highlight>
                  <a:srgbClr val="FFFF00"/>
                </a:highlight>
              </a:rPr>
              <a:t>Q4. </a:t>
            </a:r>
            <a:r>
              <a:rPr lang="en-US" sz="1200" dirty="0">
                <a:highlight>
                  <a:srgbClr val="FFFF00"/>
                </a:highlight>
                <a:latin typeface="DM Sans" pitchFamily="2" charset="0"/>
              </a:rPr>
              <a:t>Thinking about the concerns or stressors you just shared, if you had to categorize them, which of the following categories would you say your concerns fall under? </a:t>
            </a:r>
            <a:r>
              <a:rPr lang="en-US" sz="1200" i="1" dirty="0">
                <a:highlight>
                  <a:srgbClr val="FFFF00"/>
                </a:highlight>
                <a:latin typeface="DM Sans" pitchFamily="2" charset="0"/>
              </a:rPr>
              <a:t>Select those that apply. Multi-select.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highlight>
                  <a:srgbClr val="FFFF00"/>
                </a:highlight>
                <a:latin typeface="DM Sans" pitchFamily="2" charset="0"/>
              </a:rPr>
              <a:t>(Total N=181. Commercial N = 139, Medicare N = 42)</a:t>
            </a:r>
            <a:endParaRPr lang="en-US" dirty="0">
              <a:highlight>
                <a:srgbClr val="FFFF00"/>
              </a:highlight>
            </a:endParaRPr>
          </a:p>
        </p:txBody>
      </p:sp>
      <p:sp>
        <p:nvSpPr>
          <p:cNvPr id="4" name="Slide Number Placeholder 3"/>
          <p:cNvSpPr>
            <a:spLocks noGrp="1"/>
          </p:cNvSpPr>
          <p:nvPr>
            <p:ph type="sldNum" sz="quarter" idx="5"/>
          </p:nvPr>
        </p:nvSpPr>
        <p:spPr/>
        <p:txBody>
          <a:bodyPr/>
          <a:lstStyle/>
          <a:p>
            <a:fld id="{8B19A585-DDD0-4627-BD79-7B25AC17B87B}" type="slidenum">
              <a:rPr lang="en-US" smtClean="0"/>
              <a:t>8</a:t>
            </a:fld>
            <a:endParaRPr lang="en-US"/>
          </a:p>
        </p:txBody>
      </p:sp>
    </p:spTree>
    <p:extLst>
      <p:ext uri="{BB962C8B-B14F-4D97-AF65-F5344CB8AC3E}">
        <p14:creationId xmlns:p14="http://schemas.microsoft.com/office/powerpoint/2010/main" val="27572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Q1. What has been on your mind most these days? (n=181)</a:t>
            </a:r>
          </a:p>
          <a:p>
            <a:r>
              <a:rPr lang="en-US"/>
              <a:t>Q2. Recently, when you’ve had a free moment, perhaps at a stop light or bus stop, where does your mind tend to wander? (n=181)</a:t>
            </a:r>
          </a:p>
          <a:p>
            <a:r>
              <a:rPr lang="en-US"/>
              <a:t>Q3. What element of your life are you most concerned/stressed about these days? Please share which area and why you’re most stressed about it. (n=181)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Q4. </a:t>
            </a:r>
            <a:r>
              <a:rPr lang="en-US" sz="1200">
                <a:latin typeface="DM Sans" pitchFamily="2" charset="0"/>
              </a:rPr>
              <a:t>Thinking about the concerns or stressors you just shared, if you had to categorize them, which of the following categories would you say your concerns fall under? Select those that apply. (n=181)</a:t>
            </a:r>
            <a:endParaRPr lang="en-US"/>
          </a:p>
          <a:p>
            <a:r>
              <a:rPr lang="en-US"/>
              <a:t>Q5. What are you doing to manage these concerns – or what would you like to start doing? (n=181)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Q6. If you could change 1 thing about your life right now, what would it be? Please share what you would change and why. (n=181)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Q8. What, if any, health goal(s) are you working towards currently? Why is this important to you right now? (n=181)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Q9. Transitioning to health insurance, if you could change 1 thing about your experience with your health insurance provider, Blue Cross Blue Shield of Massachusetts (BCBSMA), what would it be? Please share what you would change and why. (n=181)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Q10. Let’s imagine a world in which BCBSMA became a “Trusted Ally” of yours. What would BCBSMA being a “Trusted Ally” mean for you, in your own words? (n=181)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Q11. What, if anything, would need to change about your recent experience with BCBSMA for them to be considered a “Trusted Ally” of yours? Please describe. (n=181)</a:t>
            </a:r>
          </a:p>
          <a:p>
            <a:endParaRPr lang="en-US"/>
          </a:p>
        </p:txBody>
      </p:sp>
      <p:sp>
        <p:nvSpPr>
          <p:cNvPr id="4" name="Slide Number Placeholder 3"/>
          <p:cNvSpPr>
            <a:spLocks noGrp="1"/>
          </p:cNvSpPr>
          <p:nvPr>
            <p:ph type="sldNum" sz="quarter" idx="5"/>
          </p:nvPr>
        </p:nvSpPr>
        <p:spPr/>
        <p:txBody>
          <a:bodyPr/>
          <a:lstStyle/>
          <a:p>
            <a:fld id="{8B19A585-DDD0-4627-BD79-7B25AC17B87B}" type="slidenum">
              <a:rPr lang="en-US" smtClean="0"/>
              <a:t>9</a:t>
            </a:fld>
            <a:endParaRPr lang="en-US"/>
          </a:p>
        </p:txBody>
      </p:sp>
    </p:spTree>
    <p:extLst>
      <p:ext uri="{BB962C8B-B14F-4D97-AF65-F5344CB8AC3E}">
        <p14:creationId xmlns:p14="http://schemas.microsoft.com/office/powerpoint/2010/main" val="1461754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Findings from review of open-end responses across six waves.</a:t>
            </a:r>
          </a:p>
        </p:txBody>
      </p:sp>
      <p:sp>
        <p:nvSpPr>
          <p:cNvPr id="4" name="Slide Number Placeholder 3"/>
          <p:cNvSpPr>
            <a:spLocks noGrp="1"/>
          </p:cNvSpPr>
          <p:nvPr>
            <p:ph type="sldNum" sz="quarter" idx="5"/>
          </p:nvPr>
        </p:nvSpPr>
        <p:spPr/>
        <p:txBody>
          <a:bodyPr/>
          <a:lstStyle/>
          <a:p>
            <a:fld id="{155F23A1-F060-422F-B3D2-F13E2DC50189}" type="slidenum">
              <a:rPr lang="en-US" smtClean="0"/>
              <a:t>12</a:t>
            </a:fld>
            <a:endParaRPr lang="en-US"/>
          </a:p>
        </p:txBody>
      </p:sp>
    </p:spTree>
    <p:extLst>
      <p:ext uri="{BB962C8B-B14F-4D97-AF65-F5344CB8AC3E}">
        <p14:creationId xmlns:p14="http://schemas.microsoft.com/office/powerpoint/2010/main" val="3949533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ster Title Slide - Blue and White 1">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9E526DB-3885-CD4F-BEC9-DC486714E2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7">
            <a:extLst>
              <a:ext uri="{FF2B5EF4-FFF2-40B4-BE49-F238E27FC236}">
                <a16:creationId xmlns:a16="http://schemas.microsoft.com/office/drawing/2014/main" id="{EAAC94F2-1DB6-E04C-BBD8-CD47F67AD94C}"/>
              </a:ext>
            </a:extLst>
          </p:cNvPr>
          <p:cNvSpPr>
            <a:spLocks noGrp="1"/>
          </p:cNvSpPr>
          <p:nvPr>
            <p:ph type="body" sz="quarter" idx="10" hasCustomPrompt="1"/>
          </p:nvPr>
        </p:nvSpPr>
        <p:spPr>
          <a:xfrm>
            <a:off x="1280159"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400" b="0" i="0" kern="1200" spc="0" dirty="0" smtClean="0">
                <a:solidFill>
                  <a:schemeClr val="bg1"/>
                </a:solidFill>
                <a:latin typeface="Franklin Gothic Book" panose="020B0503020102020204" pitchFamily="34" charset="0"/>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3" name="Text Placeholder 3">
            <a:extLst>
              <a:ext uri="{FF2B5EF4-FFF2-40B4-BE49-F238E27FC236}">
                <a16:creationId xmlns:a16="http://schemas.microsoft.com/office/drawing/2014/main" id="{9FFE4034-7A69-F94E-8E8A-EC8F21DF8431}"/>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bg1"/>
                </a:solidFill>
                <a:latin typeface="Franklin Gothic Book" panose="020B0503020102020204" pitchFamily="34" charset="0"/>
              </a:defRPr>
            </a:lvl1pPr>
          </a:lstStyle>
          <a:p>
            <a:pPr lvl="0"/>
            <a:r>
              <a:rPr lang="en-US" sz="1800"/>
              <a:t>MONTH 2020</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b="1">
                <a:solidFill>
                  <a:srgbClr val="FD5D3B"/>
                </a:solidFill>
                <a:latin typeface="Arial Narrow" panose="020B0606020202030204" pitchFamily="34" charset="0"/>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
        <p:nvSpPr>
          <p:cNvPr id="14" name="Rectangle 13">
            <a:extLst>
              <a:ext uri="{FF2B5EF4-FFF2-40B4-BE49-F238E27FC236}">
                <a16:creationId xmlns:a16="http://schemas.microsoft.com/office/drawing/2014/main" id="{6428CD77-39DE-3443-BC96-79149A75013F}"/>
              </a:ext>
            </a:extLst>
          </p:cNvPr>
          <p:cNvSpPr/>
          <p:nvPr/>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0" name="TextBox 9">
            <a:extLst>
              <a:ext uri="{FF2B5EF4-FFF2-40B4-BE49-F238E27FC236}">
                <a16:creationId xmlns:a16="http://schemas.microsoft.com/office/drawing/2014/main" id="{11DC3AA0-62ED-D444-8DEE-CB6EC404B255}"/>
              </a:ext>
            </a:extLst>
          </p:cNvPr>
          <p:cNvSpPr txBox="1"/>
          <p:nvPr/>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pic>
        <p:nvPicPr>
          <p:cNvPr id="12" name="Picture 11" descr="A picture containing object, clock, drawing&#10;&#10;Description automatically generated">
            <a:extLst>
              <a:ext uri="{FF2B5EF4-FFF2-40B4-BE49-F238E27FC236}">
                <a16:creationId xmlns:a16="http://schemas.microsoft.com/office/drawing/2014/main" id="{57383247-2E9D-AE41-83B6-B0C392B44C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pic>
        <p:nvPicPr>
          <p:cNvPr id="9" name="Picture 8" descr="A close up of a logo&#10;&#10;Description automatically generated">
            <a:extLst>
              <a:ext uri="{FF2B5EF4-FFF2-40B4-BE49-F238E27FC236}">
                <a16:creationId xmlns:a16="http://schemas.microsoft.com/office/drawing/2014/main" id="{F6353E87-43D0-48F4-B895-93EC573150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E75BB1A4-ED9C-4263-82DE-D4A0ADAC39B9}"/>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6" name="TextBox 15">
            <a:extLst>
              <a:ext uri="{FF2B5EF4-FFF2-40B4-BE49-F238E27FC236}">
                <a16:creationId xmlns:a16="http://schemas.microsoft.com/office/drawing/2014/main" id="{6F8CF3CB-DEE0-45D4-81AF-0068CFA8F820}"/>
              </a:ext>
            </a:extLst>
          </p:cNvPr>
          <p:cNvSpPr txBox="1"/>
          <p:nvPr userDrawn="1"/>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pic>
        <p:nvPicPr>
          <p:cNvPr id="17" name="Picture 16" descr="A picture containing object, clock, drawing&#10;&#10;Description automatically generated">
            <a:extLst>
              <a:ext uri="{FF2B5EF4-FFF2-40B4-BE49-F238E27FC236}">
                <a16:creationId xmlns:a16="http://schemas.microsoft.com/office/drawing/2014/main" id="{A0EDF24D-7394-4064-838F-A3869D07CF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390845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ulti Column Text Layou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D2FFD37B-2CBA-6C4C-B1D2-1987AAA77222}"/>
              </a:ext>
            </a:extLst>
          </p:cNvPr>
          <p:cNvSpPr>
            <a:spLocks noGrp="1"/>
          </p:cNvSpPr>
          <p:nvPr>
            <p:ph type="body" sz="quarter" idx="17" hasCustomPrompt="1"/>
          </p:nvPr>
        </p:nvSpPr>
        <p:spPr>
          <a:xfrm>
            <a:off x="600075" y="1673352"/>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rgbClr val="FD5D3B"/>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a:t>
            </a:r>
          </a:p>
        </p:txBody>
      </p:sp>
      <p:sp>
        <p:nvSpPr>
          <p:cNvPr id="11" name="Text Placeholder 6">
            <a:extLst>
              <a:ext uri="{FF2B5EF4-FFF2-40B4-BE49-F238E27FC236}">
                <a16:creationId xmlns:a16="http://schemas.microsoft.com/office/drawing/2014/main" id="{385A32C5-81BE-364D-BF75-225A05ED3668}"/>
              </a:ext>
            </a:extLst>
          </p:cNvPr>
          <p:cNvSpPr>
            <a:spLocks noGrp="1"/>
          </p:cNvSpPr>
          <p:nvPr>
            <p:ph type="body" sz="quarter" idx="16" hasCustomPrompt="1"/>
          </p:nvPr>
        </p:nvSpPr>
        <p:spPr>
          <a:xfrm>
            <a:off x="3429000" y="1673352"/>
            <a:ext cx="3865775" cy="1450848"/>
          </a:xfrm>
          <a:prstGeom prst="rect">
            <a:avLst/>
          </a:prstGeom>
        </p:spPr>
        <p:txBody>
          <a:bodyPr/>
          <a:lstStyle>
            <a:lvl1pPr marL="0" indent="0">
              <a:buNone/>
              <a:defRPr sz="2400" b="1" i="0" spc="0">
                <a:solidFill>
                  <a:schemeClr val="accent1"/>
                </a:solidFill>
                <a:latin typeface="Franklin Gothic Book" panose="020B0503020102020204" pitchFamily="34" charset="0"/>
              </a:defRPr>
            </a:lvl1pPr>
          </a:lstStyle>
          <a:p>
            <a:pPr lvl="0"/>
            <a:r>
              <a:rPr lang="en-US"/>
              <a:t>Sample medium</a:t>
            </a:r>
          </a:p>
        </p:txBody>
      </p:sp>
      <p:cxnSp>
        <p:nvCxnSpPr>
          <p:cNvPr id="12" name="Straight Connector 11">
            <a:extLst>
              <a:ext uri="{FF2B5EF4-FFF2-40B4-BE49-F238E27FC236}">
                <a16:creationId xmlns:a16="http://schemas.microsoft.com/office/drawing/2014/main" id="{3D338B26-BF12-5F49-8E36-1E0876FB9109}"/>
              </a:ext>
            </a:extLst>
          </p:cNvPr>
          <p:cNvCxnSpPr>
            <a:cxnSpLocks/>
          </p:cNvCxnSpPr>
          <p:nvPr/>
        </p:nvCxnSpPr>
        <p:spPr>
          <a:xfrm>
            <a:off x="7467600" y="167335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EE47E812-2915-A04C-B29C-E6BAC095EB59}"/>
              </a:ext>
            </a:extLst>
          </p:cNvPr>
          <p:cNvSpPr>
            <a:spLocks noGrp="1"/>
          </p:cNvSpPr>
          <p:nvPr>
            <p:ph type="body" sz="quarter" idx="14" hasCustomPrompt="1"/>
          </p:nvPr>
        </p:nvSpPr>
        <p:spPr>
          <a:xfrm>
            <a:off x="3429000" y="3200400"/>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medium</a:t>
            </a:r>
          </a:p>
        </p:txBody>
      </p:sp>
      <p:sp>
        <p:nvSpPr>
          <p:cNvPr id="14" name="Text Placeholder 2">
            <a:extLst>
              <a:ext uri="{FF2B5EF4-FFF2-40B4-BE49-F238E27FC236}">
                <a16:creationId xmlns:a16="http://schemas.microsoft.com/office/drawing/2014/main" id="{B3848411-7818-7045-9702-C5D87F39A790}"/>
              </a:ext>
            </a:extLst>
          </p:cNvPr>
          <p:cNvSpPr>
            <a:spLocks noGrp="1"/>
          </p:cNvSpPr>
          <p:nvPr>
            <p:ph type="body" sz="quarter" idx="15" hasCustomPrompt="1"/>
          </p:nvPr>
        </p:nvSpPr>
        <p:spPr>
          <a:xfrm>
            <a:off x="7640425" y="1673352"/>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a:t>
            </a:r>
          </a:p>
        </p:txBody>
      </p:sp>
      <p:sp>
        <p:nvSpPr>
          <p:cNvPr id="15" name="Text Placeholder 8">
            <a:extLst>
              <a:ext uri="{FF2B5EF4-FFF2-40B4-BE49-F238E27FC236}">
                <a16:creationId xmlns:a16="http://schemas.microsoft.com/office/drawing/2014/main" id="{3121E099-356F-2848-A488-95F62A02AAC6}"/>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6" name="Text Placeholder 10">
            <a:extLst>
              <a:ext uri="{FF2B5EF4-FFF2-40B4-BE49-F238E27FC236}">
                <a16:creationId xmlns:a16="http://schemas.microsoft.com/office/drawing/2014/main" id="{2F75A344-AD62-7141-BD88-908C0FCD6913}"/>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cxnSp>
        <p:nvCxnSpPr>
          <p:cNvPr id="9" name="Straight Connector 8">
            <a:extLst>
              <a:ext uri="{FF2B5EF4-FFF2-40B4-BE49-F238E27FC236}">
                <a16:creationId xmlns:a16="http://schemas.microsoft.com/office/drawing/2014/main" id="{3B777797-C2DC-485A-8F89-14C182375DBC}"/>
              </a:ext>
            </a:extLst>
          </p:cNvPr>
          <p:cNvCxnSpPr>
            <a:cxnSpLocks/>
          </p:cNvCxnSpPr>
          <p:nvPr userDrawn="1"/>
        </p:nvCxnSpPr>
        <p:spPr>
          <a:xfrm>
            <a:off x="7467600" y="167335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957068"/>
      </p:ext>
    </p:extLst>
  </p:cSld>
  <p:clrMapOvr>
    <a:masterClrMapping/>
  </p:clrMapOvr>
  <p:extLst>
    <p:ext uri="{DCECCB84-F9BA-43D5-87BE-67443E8EF086}">
      <p15:sldGuideLst xmlns:p15="http://schemas.microsoft.com/office/powerpoint/2012/main">
        <p15:guide id="4" orient="horz" pos="2352" userDrawn="1">
          <p15:clr>
            <a:srgbClr val="FBAE40"/>
          </p15:clr>
        </p15:guide>
        <p15:guide id="5" pos="432" userDrawn="1">
          <p15:clr>
            <a:srgbClr val="FBAE40"/>
          </p15:clr>
        </p15:guide>
        <p15:guide id="6" orient="horz" pos="110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er &amp; Large Text Option 1">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3A8F2C93-7D26-2C43-AEED-204641E7C36B}"/>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4" name="Text Placeholder 6">
            <a:extLst>
              <a:ext uri="{FF2B5EF4-FFF2-40B4-BE49-F238E27FC236}">
                <a16:creationId xmlns:a16="http://schemas.microsoft.com/office/drawing/2014/main" id="{A1378F36-F6CE-0A4E-91C4-275B304404AE}"/>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5" name="Text Placeholder 2">
            <a:extLst>
              <a:ext uri="{FF2B5EF4-FFF2-40B4-BE49-F238E27FC236}">
                <a16:creationId xmlns:a16="http://schemas.microsoft.com/office/drawing/2014/main" id="{685E0DC4-3D9F-AA46-869E-8B45DEAB509C}"/>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18" name="Text Placeholder 8">
            <a:extLst>
              <a:ext uri="{FF2B5EF4-FFF2-40B4-BE49-F238E27FC236}">
                <a16:creationId xmlns:a16="http://schemas.microsoft.com/office/drawing/2014/main" id="{09AA5EE0-2732-6746-9B3A-3F083F8C0303}"/>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19" name="Straight Connector 18">
            <a:extLst>
              <a:ext uri="{FF2B5EF4-FFF2-40B4-BE49-F238E27FC236}">
                <a16:creationId xmlns:a16="http://schemas.microsoft.com/office/drawing/2014/main" id="{A68120BE-B3AB-8543-B3D4-6E187C0C6452}"/>
              </a:ext>
            </a:extLst>
          </p:cNvPr>
          <p:cNvCxnSpPr>
            <a:cxnSpLocks/>
          </p:cNvCxnSpPr>
          <p:nvPr/>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B10D0-1A02-C844-8DFC-21D261B855DB}"/>
              </a:ext>
            </a:extLst>
          </p:cNvPr>
          <p:cNvCxnSpPr>
            <a:cxnSpLocks/>
          </p:cNvCxnSpPr>
          <p:nvPr/>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A787D18B-9AB2-5E4F-9FF0-157545146F0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1" name="Text Placeholder 10">
            <a:extLst>
              <a:ext uri="{FF2B5EF4-FFF2-40B4-BE49-F238E27FC236}">
                <a16:creationId xmlns:a16="http://schemas.microsoft.com/office/drawing/2014/main" id="{36B9107D-8D59-F348-8DB3-1F51579661C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cxnSp>
        <p:nvCxnSpPr>
          <p:cNvPr id="12" name="Straight Connector 11">
            <a:extLst>
              <a:ext uri="{FF2B5EF4-FFF2-40B4-BE49-F238E27FC236}">
                <a16:creationId xmlns:a16="http://schemas.microsoft.com/office/drawing/2014/main" id="{97AF7389-FD50-4E6D-ADB8-EC5B7574AAB5}"/>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BFA020-3D7A-4178-AAEF-C98614794FE4}"/>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182886"/>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er &amp; Large Text Option 2">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400931" y="3659580"/>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sp>
        <p:nvSpPr>
          <p:cNvPr id="10" name="Text Placeholder 6">
            <a:extLst>
              <a:ext uri="{FF2B5EF4-FFF2-40B4-BE49-F238E27FC236}">
                <a16:creationId xmlns:a16="http://schemas.microsoft.com/office/drawing/2014/main" id="{F20F6D26-D7BB-C84E-AA0C-A90D77800007}"/>
              </a:ext>
            </a:extLst>
          </p:cNvPr>
          <p:cNvSpPr>
            <a:spLocks noGrp="1"/>
          </p:cNvSpPr>
          <p:nvPr>
            <p:ph type="body" sz="quarter" idx="24" hasCustomPrompt="1"/>
          </p:nvPr>
        </p:nvSpPr>
        <p:spPr>
          <a:xfrm>
            <a:off x="3400931" y="4300711"/>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4"/>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9" name="Text Placeholder 8">
            <a:extLst>
              <a:ext uri="{FF2B5EF4-FFF2-40B4-BE49-F238E27FC236}">
                <a16:creationId xmlns:a16="http://schemas.microsoft.com/office/drawing/2014/main" id="{F5213EBD-C572-B647-AAE3-73A4381D307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1" name="Text Placeholder 10">
            <a:extLst>
              <a:ext uri="{FF2B5EF4-FFF2-40B4-BE49-F238E27FC236}">
                <a16:creationId xmlns:a16="http://schemas.microsoft.com/office/drawing/2014/main" id="{D2D0BFD0-9AEF-1B4B-BFC0-9B16A1297971}"/>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9005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eneral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600" y="1371600"/>
            <a:ext cx="9448800" cy="4230474"/>
          </a:xfrm>
          <a:prstGeom prst="rect">
            <a:avLst/>
          </a:prstGeom>
        </p:spPr>
        <p:txBody>
          <a:bodyPr/>
          <a:lstStyle>
            <a:lvl1pPr>
              <a:defRPr sz="2000" spc="0">
                <a:solidFill>
                  <a:schemeClr val="accent1"/>
                </a:solidFill>
                <a:latin typeface="Franklin Gothic Book" panose="020B0503020102020204" pitchFamily="34" charset="0"/>
              </a:defRPr>
            </a:lvl1pPr>
            <a:lvl2pPr>
              <a:defRPr sz="1800" spc="0">
                <a:solidFill>
                  <a:schemeClr val="accent1"/>
                </a:solidFill>
                <a:latin typeface="Franklin Gothic Book" panose="020B0503020102020204" pitchFamily="34" charset="0"/>
              </a:defRPr>
            </a:lvl2pPr>
            <a:lvl3pPr>
              <a:defRPr sz="1600" spc="0">
                <a:solidFill>
                  <a:schemeClr val="accent1"/>
                </a:solidFill>
                <a:latin typeface="Franklin Gothic Book" panose="020B0503020102020204" pitchFamily="34" charset="0"/>
              </a:defRPr>
            </a:lvl3pPr>
            <a:lvl4pPr>
              <a:defRPr sz="1400" spc="0">
                <a:solidFill>
                  <a:schemeClr val="accent1"/>
                </a:solidFill>
                <a:latin typeface="Franklin Gothic Book" panose="020B0503020102020204" pitchFamily="34" charset="0"/>
              </a:defRPr>
            </a:lvl4pPr>
            <a:lvl5pPr>
              <a:defRPr sz="1200" spc="0">
                <a:solidFill>
                  <a:schemeClr val="accent1"/>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6" name="Text Placeholder 10">
            <a:extLst>
              <a:ext uri="{FF2B5EF4-FFF2-40B4-BE49-F238E27FC236}">
                <a16:creationId xmlns:a16="http://schemas.microsoft.com/office/drawing/2014/main" id="{A2C4F693-A04C-1F4F-97E8-64A43B67D3A9}"/>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891243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eneral Two Column Tex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981" y="1676400"/>
            <a:ext cx="4809745" cy="3925674"/>
          </a:xfrm>
          <a:prstGeom prst="rect">
            <a:avLst/>
          </a:prstGeom>
        </p:spPr>
        <p:txBody>
          <a:bodyPr/>
          <a:lstStyle>
            <a:lvl1pPr>
              <a:defRPr sz="2400" spc="0">
                <a:solidFill>
                  <a:schemeClr val="accent1"/>
                </a:solidFill>
                <a:latin typeface="Franklin Gothic Book" panose="020B0503020102020204" pitchFamily="34" charset="0"/>
              </a:defRPr>
            </a:lvl1pPr>
            <a:lvl2pPr>
              <a:defRPr sz="2000" spc="0">
                <a:solidFill>
                  <a:schemeClr val="accent1"/>
                </a:solidFill>
                <a:latin typeface="Franklin Gothic Book" panose="020B0503020102020204" pitchFamily="34" charset="0"/>
              </a:defRPr>
            </a:lvl2pPr>
            <a:lvl3pPr>
              <a:defRPr sz="1800" spc="0">
                <a:solidFill>
                  <a:schemeClr val="accent1"/>
                </a:solidFill>
                <a:latin typeface="Franklin Gothic Book" panose="020B0503020102020204" pitchFamily="34" charset="0"/>
              </a:defRPr>
            </a:lvl3pPr>
            <a:lvl4pPr>
              <a:defRPr sz="1600" spc="0">
                <a:solidFill>
                  <a:schemeClr val="accent1"/>
                </a:solidFill>
                <a:latin typeface="Franklin Gothic Book" panose="020B0503020102020204" pitchFamily="34" charset="0"/>
              </a:defRPr>
            </a:lvl4pPr>
            <a:lvl5pPr>
              <a:defRPr sz="1400" spc="0">
                <a:solidFill>
                  <a:schemeClr val="accent1"/>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557943" y="1676400"/>
            <a:ext cx="4809745" cy="3925674"/>
          </a:xfrm>
          <a:prstGeom prst="rect">
            <a:avLst/>
          </a:prstGeom>
        </p:spPr>
        <p:txBody>
          <a:bodyPr/>
          <a:lstStyle>
            <a:lvl1pPr>
              <a:defRPr sz="2400" spc="0">
                <a:solidFill>
                  <a:schemeClr val="accent1"/>
                </a:solidFill>
                <a:latin typeface="Franklin Gothic Book" panose="020B0503020102020204" pitchFamily="34" charset="0"/>
              </a:defRPr>
            </a:lvl1pPr>
            <a:lvl2pPr>
              <a:defRPr sz="2000" spc="0">
                <a:solidFill>
                  <a:schemeClr val="accent1"/>
                </a:solidFill>
                <a:latin typeface="Franklin Gothic Book" panose="020B0503020102020204" pitchFamily="34" charset="0"/>
              </a:defRPr>
            </a:lvl2pPr>
            <a:lvl3pPr>
              <a:defRPr sz="1800" spc="0">
                <a:solidFill>
                  <a:schemeClr val="accent1"/>
                </a:solidFill>
                <a:latin typeface="Franklin Gothic Book" panose="020B0503020102020204" pitchFamily="34" charset="0"/>
              </a:defRPr>
            </a:lvl3pPr>
            <a:lvl4pPr>
              <a:defRPr sz="1600" spc="0">
                <a:solidFill>
                  <a:schemeClr val="accent1"/>
                </a:solidFill>
                <a:latin typeface="Franklin Gothic Book" panose="020B0503020102020204" pitchFamily="34" charset="0"/>
              </a:defRPr>
            </a:lvl4pPr>
            <a:lvl5pPr>
              <a:defRPr sz="1400" spc="0">
                <a:solidFill>
                  <a:schemeClr val="accent1"/>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9600" y="1371600"/>
            <a:ext cx="4810125" cy="914400"/>
          </a:xfrm>
          <a:prstGeom prst="rect">
            <a:avLst/>
          </a:prstGeom>
        </p:spPr>
        <p:txBody>
          <a:bodyPr/>
          <a:lstStyle>
            <a:lvl1pPr marL="0" indent="0">
              <a:buNone/>
              <a:defRPr sz="1400" b="1" i="0" cap="all" spc="0" baseline="0">
                <a:solidFill>
                  <a:schemeClr val="accent1"/>
                </a:solidFill>
                <a:latin typeface="Franklin Gothic Book" panose="020B0503020102020204" pitchFamily="34" charset="0"/>
                <a:cs typeface="Calibri" panose="020F0502020204030204" pitchFamily="34" charset="0"/>
              </a:defRPr>
            </a:lvl1pPr>
          </a:lstStyle>
          <a:p>
            <a:pPr lvl="0"/>
            <a:r>
              <a:rPr lang="en-US"/>
              <a:t>Click to edit Master text styles</a:t>
            </a:r>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557561" y="1371600"/>
            <a:ext cx="4810125" cy="914400"/>
          </a:xfrm>
          <a:prstGeom prst="rect">
            <a:avLst/>
          </a:prstGeom>
        </p:spPr>
        <p:txBody>
          <a:bodyPr/>
          <a:lstStyle>
            <a:lvl1pPr marL="0" indent="0">
              <a:buNone/>
              <a:defRPr sz="1400" b="1" i="0" cap="all" spc="0" baseline="0">
                <a:solidFill>
                  <a:schemeClr val="accent1"/>
                </a:solidFill>
                <a:latin typeface="Franklin Gothic Book" panose="020B0503020102020204" pitchFamily="34" charset="0"/>
                <a:cs typeface="Calibri" panose="020F050202020403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6F07A9F7-88B6-2C4D-BC02-B9AD54B57AF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4" name="Text Placeholder 10">
            <a:extLst>
              <a:ext uri="{FF2B5EF4-FFF2-40B4-BE49-F238E27FC236}">
                <a16:creationId xmlns:a16="http://schemas.microsoft.com/office/drawing/2014/main" id="{A8B988C5-8D6C-C543-BD42-B0412090F615}"/>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057154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ree Column Grid">
    <p:spTree>
      <p:nvGrpSpPr>
        <p:cNvPr id="1" name=""/>
        <p:cNvGrpSpPr/>
        <p:nvPr/>
      </p:nvGrpSpPr>
      <p:grpSpPr>
        <a:xfrm>
          <a:off x="0" y="0"/>
          <a:ext cx="0" cy="0"/>
          <a:chOff x="0" y="0"/>
          <a:chExt cx="0" cy="0"/>
        </a:xfrm>
      </p:grpSpPr>
      <p:sp>
        <p:nvSpPr>
          <p:cNvPr id="57" name="Text Placeholder 2">
            <a:extLst>
              <a:ext uri="{FF2B5EF4-FFF2-40B4-BE49-F238E27FC236}">
                <a16:creationId xmlns:a16="http://schemas.microsoft.com/office/drawing/2014/main" id="{EB8F91CF-62ED-7B44-B650-C0C3F69DB4FC}"/>
              </a:ext>
            </a:extLst>
          </p:cNvPr>
          <p:cNvSpPr>
            <a:spLocks noGrp="1"/>
          </p:cNvSpPr>
          <p:nvPr>
            <p:ph type="body" sz="quarter" idx="16" hasCustomPrompt="1"/>
          </p:nvPr>
        </p:nvSpPr>
        <p:spPr>
          <a:xfrm>
            <a:off x="8647942" y="1954149"/>
            <a:ext cx="2339975" cy="438150"/>
          </a:xfrm>
          <a:prstGeom prst="rect">
            <a:avLst/>
          </a:prstGeom>
        </p:spPr>
        <p:txBody>
          <a:bodyPr/>
          <a:lstStyle>
            <a:lvl1pPr marL="0" indent="0" algn="ctr">
              <a:buNone/>
              <a:defRPr sz="2000" b="1" cap="all" spc="0" baseline="0">
                <a:solidFill>
                  <a:schemeClr val="bg1"/>
                </a:solidFill>
                <a:latin typeface="Franklin Gothic Book" panose="020B0503020102020204" pitchFamily="34" charset="0"/>
              </a:defRPr>
            </a:lvl1pPr>
          </a:lstStyle>
          <a:p>
            <a:pPr lvl="0"/>
            <a:r>
              <a:rPr lang="en-US"/>
              <a:t>TITLE</a:t>
            </a:r>
          </a:p>
        </p:txBody>
      </p:sp>
      <p:sp>
        <p:nvSpPr>
          <p:cNvPr id="59" name="Text Placeholder 2">
            <a:extLst>
              <a:ext uri="{FF2B5EF4-FFF2-40B4-BE49-F238E27FC236}">
                <a16:creationId xmlns:a16="http://schemas.microsoft.com/office/drawing/2014/main" id="{2093F734-A51E-6F4A-BCB7-F2981FDC11A3}"/>
              </a:ext>
            </a:extLst>
          </p:cNvPr>
          <p:cNvSpPr>
            <a:spLocks noGrp="1"/>
          </p:cNvSpPr>
          <p:nvPr>
            <p:ph type="body" sz="quarter" idx="15" hasCustomPrompt="1"/>
          </p:nvPr>
        </p:nvSpPr>
        <p:spPr>
          <a:xfrm>
            <a:off x="4735513" y="1954149"/>
            <a:ext cx="2339975" cy="438150"/>
          </a:xfrm>
          <a:prstGeom prst="rect">
            <a:avLst/>
          </a:prstGeom>
        </p:spPr>
        <p:txBody>
          <a:bodyPr/>
          <a:lstStyle>
            <a:lvl1pPr marL="0" indent="0" algn="ctr">
              <a:buNone/>
              <a:defRPr sz="2000" b="1" cap="all" spc="0" baseline="0">
                <a:solidFill>
                  <a:schemeClr val="bg1"/>
                </a:solidFill>
                <a:latin typeface="Franklin Gothic Book" panose="020B0503020102020204" pitchFamily="34" charset="0"/>
              </a:defRPr>
            </a:lvl1pPr>
          </a:lstStyle>
          <a:p>
            <a:pPr lvl="0"/>
            <a:r>
              <a:rPr lang="en-US"/>
              <a:t>TITLE</a:t>
            </a:r>
          </a:p>
        </p:txBody>
      </p:sp>
      <p:sp>
        <p:nvSpPr>
          <p:cNvPr id="61" name="Text Placeholder 2">
            <a:extLst>
              <a:ext uri="{FF2B5EF4-FFF2-40B4-BE49-F238E27FC236}">
                <a16:creationId xmlns:a16="http://schemas.microsoft.com/office/drawing/2014/main" id="{BA93DBDD-6F4F-0A4F-8DCE-7A6114634788}"/>
              </a:ext>
            </a:extLst>
          </p:cNvPr>
          <p:cNvSpPr>
            <a:spLocks noGrp="1"/>
          </p:cNvSpPr>
          <p:nvPr>
            <p:ph type="body" sz="quarter" idx="14" hasCustomPrompt="1"/>
          </p:nvPr>
        </p:nvSpPr>
        <p:spPr>
          <a:xfrm>
            <a:off x="773113" y="1954149"/>
            <a:ext cx="2339975" cy="438150"/>
          </a:xfrm>
          <a:prstGeom prst="rect">
            <a:avLst/>
          </a:prstGeom>
        </p:spPr>
        <p:txBody>
          <a:bodyPr/>
          <a:lstStyle>
            <a:lvl1pPr marL="0" indent="0" algn="ctr">
              <a:buNone/>
              <a:defRPr sz="2000" b="1" cap="all" spc="0" baseline="0">
                <a:solidFill>
                  <a:schemeClr val="bg1"/>
                </a:solidFill>
                <a:latin typeface="Franklin Gothic Book" panose="020B0503020102020204" pitchFamily="34" charset="0"/>
              </a:defRPr>
            </a:lvl1pPr>
          </a:lstStyle>
          <a:p>
            <a:pPr lvl="0"/>
            <a:r>
              <a:rPr lang="en-US"/>
              <a:t>TITLE</a:t>
            </a:r>
          </a:p>
        </p:txBody>
      </p:sp>
      <p:sp>
        <p:nvSpPr>
          <p:cNvPr id="62" name="Text Placeholder 8">
            <a:extLst>
              <a:ext uri="{FF2B5EF4-FFF2-40B4-BE49-F238E27FC236}">
                <a16:creationId xmlns:a16="http://schemas.microsoft.com/office/drawing/2014/main" id="{90521967-22B6-2D4A-B66D-A1084E08CCDB}"/>
              </a:ext>
            </a:extLst>
          </p:cNvPr>
          <p:cNvSpPr>
            <a:spLocks noGrp="1"/>
          </p:cNvSpPr>
          <p:nvPr>
            <p:ph type="body" sz="quarter" idx="10" hasCustomPrompt="1"/>
          </p:nvPr>
        </p:nvSpPr>
        <p:spPr>
          <a:xfrm>
            <a:off x="609600" y="381000"/>
            <a:ext cx="6714746"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Three column grid</a:t>
            </a:r>
          </a:p>
        </p:txBody>
      </p:sp>
      <p:sp>
        <p:nvSpPr>
          <p:cNvPr id="64" name="Rectangle 1">
            <a:extLst>
              <a:ext uri="{FF2B5EF4-FFF2-40B4-BE49-F238E27FC236}">
                <a16:creationId xmlns:a16="http://schemas.microsoft.com/office/drawing/2014/main" id="{96EF2798-F423-4941-B2D3-E1C1A9D8F03B}"/>
              </a:ext>
            </a:extLst>
          </p:cNvPr>
          <p:cNvSpPr>
            <a:spLocks/>
          </p:cNvSpPr>
          <p:nvPr/>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70" name="Text Placeholder 61">
            <a:extLst>
              <a:ext uri="{FF2B5EF4-FFF2-40B4-BE49-F238E27FC236}">
                <a16:creationId xmlns:a16="http://schemas.microsoft.com/office/drawing/2014/main" id="{1E28D994-8DD6-984E-A331-6165FFA1987F}"/>
              </a:ext>
            </a:extLst>
          </p:cNvPr>
          <p:cNvSpPr>
            <a:spLocks noGrp="1"/>
          </p:cNvSpPr>
          <p:nvPr>
            <p:ph type="body" sz="quarter" idx="35" hasCustomPrompt="1"/>
          </p:nvPr>
        </p:nvSpPr>
        <p:spPr>
          <a:xfrm>
            <a:off x="742252" y="2853955"/>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1" name="Text Placeholder 61">
            <a:extLst>
              <a:ext uri="{FF2B5EF4-FFF2-40B4-BE49-F238E27FC236}">
                <a16:creationId xmlns:a16="http://schemas.microsoft.com/office/drawing/2014/main" id="{EA23534F-C75E-BC46-AC60-8A1B80C27C5B}"/>
              </a:ext>
            </a:extLst>
          </p:cNvPr>
          <p:cNvSpPr>
            <a:spLocks noGrp="1"/>
          </p:cNvSpPr>
          <p:nvPr>
            <p:ph type="body" sz="quarter" idx="36" hasCustomPrompt="1"/>
          </p:nvPr>
        </p:nvSpPr>
        <p:spPr>
          <a:xfrm>
            <a:off x="742252" y="4358098"/>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2" name="Text Placeholder 61">
            <a:extLst>
              <a:ext uri="{FF2B5EF4-FFF2-40B4-BE49-F238E27FC236}">
                <a16:creationId xmlns:a16="http://schemas.microsoft.com/office/drawing/2014/main" id="{BF11459B-B65C-EC42-B574-EC4FA1519387}"/>
              </a:ext>
            </a:extLst>
          </p:cNvPr>
          <p:cNvSpPr>
            <a:spLocks noGrp="1"/>
          </p:cNvSpPr>
          <p:nvPr>
            <p:ph type="body" sz="quarter" idx="37" hasCustomPrompt="1"/>
          </p:nvPr>
        </p:nvSpPr>
        <p:spPr>
          <a:xfrm>
            <a:off x="4704652" y="2853955"/>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3" name="Text Placeholder 61">
            <a:extLst>
              <a:ext uri="{FF2B5EF4-FFF2-40B4-BE49-F238E27FC236}">
                <a16:creationId xmlns:a16="http://schemas.microsoft.com/office/drawing/2014/main" id="{8E6CFF06-258B-484F-92D8-C56F0A223093}"/>
              </a:ext>
            </a:extLst>
          </p:cNvPr>
          <p:cNvSpPr>
            <a:spLocks noGrp="1"/>
          </p:cNvSpPr>
          <p:nvPr>
            <p:ph type="body" sz="quarter" idx="38" hasCustomPrompt="1"/>
          </p:nvPr>
        </p:nvSpPr>
        <p:spPr>
          <a:xfrm>
            <a:off x="4704652" y="4358098"/>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4" name="Text Placeholder 61">
            <a:extLst>
              <a:ext uri="{FF2B5EF4-FFF2-40B4-BE49-F238E27FC236}">
                <a16:creationId xmlns:a16="http://schemas.microsoft.com/office/drawing/2014/main" id="{D7C359EA-9B10-E444-B5B3-5CABDF30E780}"/>
              </a:ext>
            </a:extLst>
          </p:cNvPr>
          <p:cNvSpPr>
            <a:spLocks noGrp="1"/>
          </p:cNvSpPr>
          <p:nvPr>
            <p:ph type="body" sz="quarter" idx="39" hasCustomPrompt="1"/>
          </p:nvPr>
        </p:nvSpPr>
        <p:spPr>
          <a:xfrm>
            <a:off x="8617081" y="2853955"/>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5" name="Text Placeholder 61">
            <a:extLst>
              <a:ext uri="{FF2B5EF4-FFF2-40B4-BE49-F238E27FC236}">
                <a16:creationId xmlns:a16="http://schemas.microsoft.com/office/drawing/2014/main" id="{0B89B17F-DD52-7548-82E4-DAB9E2EF1267}"/>
              </a:ext>
            </a:extLst>
          </p:cNvPr>
          <p:cNvSpPr>
            <a:spLocks noGrp="1"/>
          </p:cNvSpPr>
          <p:nvPr>
            <p:ph type="body" sz="quarter" idx="40" hasCustomPrompt="1"/>
          </p:nvPr>
        </p:nvSpPr>
        <p:spPr>
          <a:xfrm>
            <a:off x="8617081" y="4358098"/>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23" name="Text Placeholder 10">
            <a:extLst>
              <a:ext uri="{FF2B5EF4-FFF2-40B4-BE49-F238E27FC236}">
                <a16:creationId xmlns:a16="http://schemas.microsoft.com/office/drawing/2014/main" id="{B8643980-6F89-A74D-A97B-37761C7E920F}"/>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
        <p:nvSpPr>
          <p:cNvPr id="26" name="Rectangle 1">
            <a:extLst>
              <a:ext uri="{FF2B5EF4-FFF2-40B4-BE49-F238E27FC236}">
                <a16:creationId xmlns:a16="http://schemas.microsoft.com/office/drawing/2014/main" id="{6C84E23C-5E20-4D7A-AC4E-B1A44E6903DE}"/>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68068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ur Column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CB5560-9B32-084E-BE5F-7579350B923E}"/>
              </a:ext>
            </a:extLst>
          </p:cNvPr>
          <p:cNvSpPr/>
          <p:nvPr/>
        </p:nvSpPr>
        <p:spPr>
          <a:xfrm>
            <a:off x="85216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4" name="Rectangle 23">
            <a:extLst>
              <a:ext uri="{FF2B5EF4-FFF2-40B4-BE49-F238E27FC236}">
                <a16:creationId xmlns:a16="http://schemas.microsoft.com/office/drawing/2014/main" id="{11C235CF-F627-CA47-936E-999F7195877F}"/>
              </a:ext>
            </a:extLst>
          </p:cNvPr>
          <p:cNvSpPr/>
          <p:nvPr/>
        </p:nvSpPr>
        <p:spPr>
          <a:xfrm>
            <a:off x="85216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5" name="Rectangle 24">
            <a:extLst>
              <a:ext uri="{FF2B5EF4-FFF2-40B4-BE49-F238E27FC236}">
                <a16:creationId xmlns:a16="http://schemas.microsoft.com/office/drawing/2014/main" id="{6095562D-5D59-354E-985D-87303E2853A7}"/>
              </a:ext>
            </a:extLst>
          </p:cNvPr>
          <p:cNvSpPr/>
          <p:nvPr/>
        </p:nvSpPr>
        <p:spPr>
          <a:xfrm>
            <a:off x="59308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6" name="Rectangle 25">
            <a:extLst>
              <a:ext uri="{FF2B5EF4-FFF2-40B4-BE49-F238E27FC236}">
                <a16:creationId xmlns:a16="http://schemas.microsoft.com/office/drawing/2014/main" id="{11539835-862C-9447-9165-729CC8BDD82B}"/>
              </a:ext>
            </a:extLst>
          </p:cNvPr>
          <p:cNvSpPr/>
          <p:nvPr/>
        </p:nvSpPr>
        <p:spPr>
          <a:xfrm>
            <a:off x="59308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7" name="Rectangle 26">
            <a:extLst>
              <a:ext uri="{FF2B5EF4-FFF2-40B4-BE49-F238E27FC236}">
                <a16:creationId xmlns:a16="http://schemas.microsoft.com/office/drawing/2014/main" id="{44BF0C56-6F72-3145-B852-3C559E702AB7}"/>
              </a:ext>
            </a:extLst>
          </p:cNvPr>
          <p:cNvSpPr/>
          <p:nvPr/>
        </p:nvSpPr>
        <p:spPr>
          <a:xfrm>
            <a:off x="33400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D9131F22-B847-2E43-B46C-46F19DE96011}"/>
              </a:ext>
            </a:extLst>
          </p:cNvPr>
          <p:cNvSpPr/>
          <p:nvPr/>
        </p:nvSpPr>
        <p:spPr>
          <a:xfrm>
            <a:off x="33400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43" name="Rectangle 42">
            <a:extLst>
              <a:ext uri="{FF2B5EF4-FFF2-40B4-BE49-F238E27FC236}">
                <a16:creationId xmlns:a16="http://schemas.microsoft.com/office/drawing/2014/main" id="{07038330-57F3-4347-BE17-D49ED5CC1C57}"/>
              </a:ext>
            </a:extLst>
          </p:cNvPr>
          <p:cNvSpPr/>
          <p:nvPr/>
        </p:nvSpPr>
        <p:spPr>
          <a:xfrm>
            <a:off x="715477" y="2116598"/>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1" name="Rectangle 50">
            <a:extLst>
              <a:ext uri="{FF2B5EF4-FFF2-40B4-BE49-F238E27FC236}">
                <a16:creationId xmlns:a16="http://schemas.microsoft.com/office/drawing/2014/main" id="{B051FA66-FF3A-F04A-A72D-09287C00911F}"/>
              </a:ext>
            </a:extLst>
          </p:cNvPr>
          <p:cNvSpPr/>
          <p:nvPr/>
        </p:nvSpPr>
        <p:spPr>
          <a:xfrm>
            <a:off x="715477"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2" name="Text Placeholder 2">
            <a:extLst>
              <a:ext uri="{FF2B5EF4-FFF2-40B4-BE49-F238E27FC236}">
                <a16:creationId xmlns:a16="http://schemas.microsoft.com/office/drawing/2014/main" id="{D51152F4-9265-D74B-ADDA-782835EA7648}"/>
              </a:ext>
            </a:extLst>
          </p:cNvPr>
          <p:cNvSpPr>
            <a:spLocks noGrp="1"/>
          </p:cNvSpPr>
          <p:nvPr>
            <p:ph type="body" sz="quarter" idx="14" hasCustomPrompt="1"/>
          </p:nvPr>
        </p:nvSpPr>
        <p:spPr>
          <a:xfrm>
            <a:off x="666766" y="1637368"/>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53" name="Text Placeholder 8">
            <a:extLst>
              <a:ext uri="{FF2B5EF4-FFF2-40B4-BE49-F238E27FC236}">
                <a16:creationId xmlns:a16="http://schemas.microsoft.com/office/drawing/2014/main" id="{F8514F0C-827E-3B4B-B740-C6922DCAF693}"/>
              </a:ext>
            </a:extLst>
          </p:cNvPr>
          <p:cNvSpPr>
            <a:spLocks noGrp="1"/>
          </p:cNvSpPr>
          <p:nvPr>
            <p:ph type="body" sz="quarter" idx="10" hasCustomPrompt="1"/>
          </p:nvPr>
        </p:nvSpPr>
        <p:spPr>
          <a:xfrm>
            <a:off x="609600" y="381000"/>
            <a:ext cx="8010145"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Four column slide title</a:t>
            </a:r>
          </a:p>
        </p:txBody>
      </p:sp>
      <p:sp>
        <p:nvSpPr>
          <p:cNvPr id="55" name="Rectangle 1">
            <a:extLst>
              <a:ext uri="{FF2B5EF4-FFF2-40B4-BE49-F238E27FC236}">
                <a16:creationId xmlns:a16="http://schemas.microsoft.com/office/drawing/2014/main" id="{58CDAF0A-3538-B149-B6A8-35CD869040C9}"/>
              </a:ext>
            </a:extLst>
          </p:cNvPr>
          <p:cNvSpPr>
            <a:spLocks/>
          </p:cNvSpPr>
          <p:nvPr/>
        </p:nvSpPr>
        <p:spPr bwMode="auto">
          <a:xfrm>
            <a:off x="21156111" y="598729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6" name="Text Placeholder 61">
            <a:extLst>
              <a:ext uri="{FF2B5EF4-FFF2-40B4-BE49-F238E27FC236}">
                <a16:creationId xmlns:a16="http://schemas.microsoft.com/office/drawing/2014/main" id="{04045CEA-F0CE-AD4A-A10F-E5BFA3771362}"/>
              </a:ext>
            </a:extLst>
          </p:cNvPr>
          <p:cNvSpPr>
            <a:spLocks noGrp="1"/>
          </p:cNvSpPr>
          <p:nvPr>
            <p:ph type="body" sz="quarter" idx="35" hasCustomPrompt="1"/>
          </p:nvPr>
        </p:nvSpPr>
        <p:spPr>
          <a:xfrm>
            <a:off x="889057"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57" name="Text Placeholder 2">
            <a:extLst>
              <a:ext uri="{FF2B5EF4-FFF2-40B4-BE49-F238E27FC236}">
                <a16:creationId xmlns:a16="http://schemas.microsoft.com/office/drawing/2014/main" id="{E84CBCC5-7613-F94A-AF23-49CDA6A1A064}"/>
              </a:ext>
            </a:extLst>
          </p:cNvPr>
          <p:cNvSpPr>
            <a:spLocks noGrp="1"/>
          </p:cNvSpPr>
          <p:nvPr>
            <p:ph type="body" sz="quarter" idx="39" hasCustomPrompt="1"/>
          </p:nvPr>
        </p:nvSpPr>
        <p:spPr>
          <a:xfrm>
            <a:off x="3293719" y="163541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58" name="Text Placeholder 2">
            <a:extLst>
              <a:ext uri="{FF2B5EF4-FFF2-40B4-BE49-F238E27FC236}">
                <a16:creationId xmlns:a16="http://schemas.microsoft.com/office/drawing/2014/main" id="{3EB3D00E-E5D3-1846-839C-E1F74D26E033}"/>
              </a:ext>
            </a:extLst>
          </p:cNvPr>
          <p:cNvSpPr>
            <a:spLocks noGrp="1"/>
          </p:cNvSpPr>
          <p:nvPr>
            <p:ph type="body" sz="quarter" idx="40" hasCustomPrompt="1"/>
          </p:nvPr>
        </p:nvSpPr>
        <p:spPr>
          <a:xfrm>
            <a:off x="5889625" y="163541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59" name="Text Placeholder 2">
            <a:extLst>
              <a:ext uri="{FF2B5EF4-FFF2-40B4-BE49-F238E27FC236}">
                <a16:creationId xmlns:a16="http://schemas.microsoft.com/office/drawing/2014/main" id="{2B2C1ED4-E6B2-F848-BC50-819456AECEB6}"/>
              </a:ext>
            </a:extLst>
          </p:cNvPr>
          <p:cNvSpPr>
            <a:spLocks noGrp="1"/>
          </p:cNvSpPr>
          <p:nvPr>
            <p:ph type="body" sz="quarter" idx="41" hasCustomPrompt="1"/>
          </p:nvPr>
        </p:nvSpPr>
        <p:spPr>
          <a:xfrm>
            <a:off x="8480425" y="163541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60" name="Text Placeholder 61">
            <a:extLst>
              <a:ext uri="{FF2B5EF4-FFF2-40B4-BE49-F238E27FC236}">
                <a16:creationId xmlns:a16="http://schemas.microsoft.com/office/drawing/2014/main" id="{EAD9D78D-39F5-D146-9EF7-7728635EC584}"/>
              </a:ext>
            </a:extLst>
          </p:cNvPr>
          <p:cNvSpPr>
            <a:spLocks noGrp="1"/>
          </p:cNvSpPr>
          <p:nvPr>
            <p:ph type="body" sz="quarter" idx="42" hasCustomPrompt="1"/>
          </p:nvPr>
        </p:nvSpPr>
        <p:spPr>
          <a:xfrm>
            <a:off x="3516010"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61" name="Text Placeholder 61">
            <a:extLst>
              <a:ext uri="{FF2B5EF4-FFF2-40B4-BE49-F238E27FC236}">
                <a16:creationId xmlns:a16="http://schemas.microsoft.com/office/drawing/2014/main" id="{8E426BF6-E072-584E-AAAE-71FA6F1AEE3C}"/>
              </a:ext>
            </a:extLst>
          </p:cNvPr>
          <p:cNvSpPr>
            <a:spLocks noGrp="1"/>
          </p:cNvSpPr>
          <p:nvPr>
            <p:ph type="body" sz="quarter" idx="43" hasCustomPrompt="1"/>
          </p:nvPr>
        </p:nvSpPr>
        <p:spPr>
          <a:xfrm>
            <a:off x="6111916"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62" name="Text Placeholder 61">
            <a:extLst>
              <a:ext uri="{FF2B5EF4-FFF2-40B4-BE49-F238E27FC236}">
                <a16:creationId xmlns:a16="http://schemas.microsoft.com/office/drawing/2014/main" id="{2678D259-BC32-6B44-B393-20653534028F}"/>
              </a:ext>
            </a:extLst>
          </p:cNvPr>
          <p:cNvSpPr>
            <a:spLocks noGrp="1"/>
          </p:cNvSpPr>
          <p:nvPr>
            <p:ph type="body" sz="quarter" idx="44" hasCustomPrompt="1"/>
          </p:nvPr>
        </p:nvSpPr>
        <p:spPr>
          <a:xfrm>
            <a:off x="8702716"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22" name="Text Placeholder 10">
            <a:extLst>
              <a:ext uri="{FF2B5EF4-FFF2-40B4-BE49-F238E27FC236}">
                <a16:creationId xmlns:a16="http://schemas.microsoft.com/office/drawing/2014/main" id="{89E4B84A-3A27-2F4E-951B-92DA5DC8A1C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
        <p:nvSpPr>
          <p:cNvPr id="21" name="Rectangle 20">
            <a:extLst>
              <a:ext uri="{FF2B5EF4-FFF2-40B4-BE49-F238E27FC236}">
                <a16:creationId xmlns:a16="http://schemas.microsoft.com/office/drawing/2014/main" id="{C083D4A2-EB7E-491F-B2D2-BC30FCA1F7A9}"/>
              </a:ext>
            </a:extLst>
          </p:cNvPr>
          <p:cNvSpPr/>
          <p:nvPr userDrawn="1"/>
        </p:nvSpPr>
        <p:spPr>
          <a:xfrm>
            <a:off x="85216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8" name="Rectangle 27">
            <a:extLst>
              <a:ext uri="{FF2B5EF4-FFF2-40B4-BE49-F238E27FC236}">
                <a16:creationId xmlns:a16="http://schemas.microsoft.com/office/drawing/2014/main" id="{DC4766B4-29BA-4BBA-BFCB-BB18B8A379A1}"/>
              </a:ext>
            </a:extLst>
          </p:cNvPr>
          <p:cNvSpPr/>
          <p:nvPr userDrawn="1"/>
        </p:nvSpPr>
        <p:spPr>
          <a:xfrm>
            <a:off x="85216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9" name="Rectangle 28">
            <a:extLst>
              <a:ext uri="{FF2B5EF4-FFF2-40B4-BE49-F238E27FC236}">
                <a16:creationId xmlns:a16="http://schemas.microsoft.com/office/drawing/2014/main" id="{9D548739-CC97-427F-9BF1-4520D0DE637B}"/>
              </a:ext>
            </a:extLst>
          </p:cNvPr>
          <p:cNvSpPr/>
          <p:nvPr userDrawn="1"/>
        </p:nvSpPr>
        <p:spPr>
          <a:xfrm>
            <a:off x="59308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0" name="Rectangle 29">
            <a:extLst>
              <a:ext uri="{FF2B5EF4-FFF2-40B4-BE49-F238E27FC236}">
                <a16:creationId xmlns:a16="http://schemas.microsoft.com/office/drawing/2014/main" id="{D5CCA541-D69C-4BDC-AAE7-6A9736462EB3}"/>
              </a:ext>
            </a:extLst>
          </p:cNvPr>
          <p:cNvSpPr/>
          <p:nvPr userDrawn="1"/>
        </p:nvSpPr>
        <p:spPr>
          <a:xfrm>
            <a:off x="59308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1" name="Rectangle 30">
            <a:extLst>
              <a:ext uri="{FF2B5EF4-FFF2-40B4-BE49-F238E27FC236}">
                <a16:creationId xmlns:a16="http://schemas.microsoft.com/office/drawing/2014/main" id="{ADEB859A-7B4B-4044-85C3-AD4752639D68}"/>
              </a:ext>
            </a:extLst>
          </p:cNvPr>
          <p:cNvSpPr/>
          <p:nvPr userDrawn="1"/>
        </p:nvSpPr>
        <p:spPr>
          <a:xfrm>
            <a:off x="33400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2" name="Rectangle 31">
            <a:extLst>
              <a:ext uri="{FF2B5EF4-FFF2-40B4-BE49-F238E27FC236}">
                <a16:creationId xmlns:a16="http://schemas.microsoft.com/office/drawing/2014/main" id="{D52527EA-A00F-4A41-B71D-F35AC291C34E}"/>
              </a:ext>
            </a:extLst>
          </p:cNvPr>
          <p:cNvSpPr/>
          <p:nvPr userDrawn="1"/>
        </p:nvSpPr>
        <p:spPr>
          <a:xfrm>
            <a:off x="33400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3" name="Rectangle 32">
            <a:extLst>
              <a:ext uri="{FF2B5EF4-FFF2-40B4-BE49-F238E27FC236}">
                <a16:creationId xmlns:a16="http://schemas.microsoft.com/office/drawing/2014/main" id="{36E07CD6-7E30-494C-B506-6E0D421EFB8A}"/>
              </a:ext>
            </a:extLst>
          </p:cNvPr>
          <p:cNvSpPr/>
          <p:nvPr userDrawn="1"/>
        </p:nvSpPr>
        <p:spPr>
          <a:xfrm>
            <a:off x="715477" y="2116598"/>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4" name="Rectangle 33">
            <a:extLst>
              <a:ext uri="{FF2B5EF4-FFF2-40B4-BE49-F238E27FC236}">
                <a16:creationId xmlns:a16="http://schemas.microsoft.com/office/drawing/2014/main" id="{6ED69CF1-A4D1-45C1-A699-0F0B8A3386BB}"/>
              </a:ext>
            </a:extLst>
          </p:cNvPr>
          <p:cNvSpPr/>
          <p:nvPr userDrawn="1"/>
        </p:nvSpPr>
        <p:spPr>
          <a:xfrm>
            <a:off x="715477"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5" name="Rectangle 1">
            <a:extLst>
              <a:ext uri="{FF2B5EF4-FFF2-40B4-BE49-F238E27FC236}">
                <a16:creationId xmlns:a16="http://schemas.microsoft.com/office/drawing/2014/main" id="{643E3C1D-5758-40AB-BCCF-B9C943C46E84}"/>
              </a:ext>
            </a:extLst>
          </p:cNvPr>
          <p:cNvSpPr>
            <a:spLocks/>
          </p:cNvSpPr>
          <p:nvPr userDrawn="1"/>
        </p:nvSpPr>
        <p:spPr bwMode="auto">
          <a:xfrm>
            <a:off x="21156111" y="598729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58610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lumn Layout + Footer Tex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83332-5624-3343-B22C-FA900B989F17}"/>
              </a:ext>
            </a:extLst>
          </p:cNvPr>
          <p:cNvSpPr/>
          <p:nvPr/>
        </p:nvSpPr>
        <p:spPr>
          <a:xfrm>
            <a:off x="85216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29" name="Rectangle 28">
            <a:extLst>
              <a:ext uri="{FF2B5EF4-FFF2-40B4-BE49-F238E27FC236}">
                <a16:creationId xmlns:a16="http://schemas.microsoft.com/office/drawing/2014/main" id="{F918B8E0-AEE6-E943-8693-FB8E2FCB4155}"/>
              </a:ext>
            </a:extLst>
          </p:cNvPr>
          <p:cNvSpPr/>
          <p:nvPr/>
        </p:nvSpPr>
        <p:spPr>
          <a:xfrm>
            <a:off x="85216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cap="all" spc="0" baseline="0">
              <a:solidFill>
                <a:schemeClr val="bg1"/>
              </a:solidFill>
              <a:latin typeface="Franklin Gothic Book" panose="020B0503020102020204" pitchFamily="34" charset="0"/>
              <a:ea typeface="Arial" charset="0"/>
              <a:cs typeface="Arial" charset="0"/>
            </a:endParaRPr>
          </a:p>
        </p:txBody>
      </p:sp>
      <p:sp>
        <p:nvSpPr>
          <p:cNvPr id="30" name="Rectangle 29">
            <a:extLst>
              <a:ext uri="{FF2B5EF4-FFF2-40B4-BE49-F238E27FC236}">
                <a16:creationId xmlns:a16="http://schemas.microsoft.com/office/drawing/2014/main" id="{800ED438-392F-D649-907A-0CC6B90EC397}"/>
              </a:ext>
            </a:extLst>
          </p:cNvPr>
          <p:cNvSpPr/>
          <p:nvPr/>
        </p:nvSpPr>
        <p:spPr>
          <a:xfrm>
            <a:off x="59308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1" name="Rectangle 30">
            <a:extLst>
              <a:ext uri="{FF2B5EF4-FFF2-40B4-BE49-F238E27FC236}">
                <a16:creationId xmlns:a16="http://schemas.microsoft.com/office/drawing/2014/main" id="{6189F9C4-F0A8-C34F-A3EC-81F05C9580CB}"/>
              </a:ext>
            </a:extLst>
          </p:cNvPr>
          <p:cNvSpPr/>
          <p:nvPr/>
        </p:nvSpPr>
        <p:spPr>
          <a:xfrm>
            <a:off x="59308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32" name="Rectangle 31">
            <a:extLst>
              <a:ext uri="{FF2B5EF4-FFF2-40B4-BE49-F238E27FC236}">
                <a16:creationId xmlns:a16="http://schemas.microsoft.com/office/drawing/2014/main" id="{92F14A07-D592-E54F-A913-B1509BB86026}"/>
              </a:ext>
            </a:extLst>
          </p:cNvPr>
          <p:cNvSpPr/>
          <p:nvPr/>
        </p:nvSpPr>
        <p:spPr>
          <a:xfrm>
            <a:off x="33400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3" name="Rectangle 32">
            <a:extLst>
              <a:ext uri="{FF2B5EF4-FFF2-40B4-BE49-F238E27FC236}">
                <a16:creationId xmlns:a16="http://schemas.microsoft.com/office/drawing/2014/main" id="{4ED02683-D7EC-DA41-B03F-DA00D06A09C4}"/>
              </a:ext>
            </a:extLst>
          </p:cNvPr>
          <p:cNvSpPr/>
          <p:nvPr/>
        </p:nvSpPr>
        <p:spPr>
          <a:xfrm>
            <a:off x="33400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34" name="Rectangle 33">
            <a:extLst>
              <a:ext uri="{FF2B5EF4-FFF2-40B4-BE49-F238E27FC236}">
                <a16:creationId xmlns:a16="http://schemas.microsoft.com/office/drawing/2014/main" id="{4CF877B4-F351-7540-B211-9503CB4681F7}"/>
              </a:ext>
            </a:extLst>
          </p:cNvPr>
          <p:cNvSpPr/>
          <p:nvPr/>
        </p:nvSpPr>
        <p:spPr>
          <a:xfrm>
            <a:off x="715477" y="2266018"/>
            <a:ext cx="2257455"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5" name="Rectangle 34">
            <a:extLst>
              <a:ext uri="{FF2B5EF4-FFF2-40B4-BE49-F238E27FC236}">
                <a16:creationId xmlns:a16="http://schemas.microsoft.com/office/drawing/2014/main" id="{C72A537F-DC70-A440-8C92-ECB06D448BB8}"/>
              </a:ext>
            </a:extLst>
          </p:cNvPr>
          <p:cNvSpPr/>
          <p:nvPr/>
        </p:nvSpPr>
        <p:spPr>
          <a:xfrm>
            <a:off x="715477"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36" name="Text Placeholder 2">
            <a:extLst>
              <a:ext uri="{FF2B5EF4-FFF2-40B4-BE49-F238E27FC236}">
                <a16:creationId xmlns:a16="http://schemas.microsoft.com/office/drawing/2014/main" id="{D555BA18-994A-864E-B72E-CCFF537D7256}"/>
              </a:ext>
            </a:extLst>
          </p:cNvPr>
          <p:cNvSpPr>
            <a:spLocks noGrp="1"/>
          </p:cNvSpPr>
          <p:nvPr>
            <p:ph type="body" sz="quarter" idx="14" hasCustomPrompt="1"/>
          </p:nvPr>
        </p:nvSpPr>
        <p:spPr>
          <a:xfrm>
            <a:off x="666766"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41" name="Rectangle 1">
            <a:extLst>
              <a:ext uri="{FF2B5EF4-FFF2-40B4-BE49-F238E27FC236}">
                <a16:creationId xmlns:a16="http://schemas.microsoft.com/office/drawing/2014/main" id="{7FDC9A12-604A-8144-A963-B823256EF636}"/>
              </a:ext>
            </a:extLst>
          </p:cNvPr>
          <p:cNvSpPr>
            <a:spLocks/>
          </p:cNvSpPr>
          <p:nvPr/>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Text Placeholder 61">
            <a:extLst>
              <a:ext uri="{FF2B5EF4-FFF2-40B4-BE49-F238E27FC236}">
                <a16:creationId xmlns:a16="http://schemas.microsoft.com/office/drawing/2014/main" id="{C7FB2560-E6AF-6A45-AA4D-1293D872A772}"/>
              </a:ext>
            </a:extLst>
          </p:cNvPr>
          <p:cNvSpPr>
            <a:spLocks noGrp="1"/>
          </p:cNvSpPr>
          <p:nvPr>
            <p:ph type="body" sz="quarter" idx="35" hasCustomPrompt="1"/>
          </p:nvPr>
        </p:nvSpPr>
        <p:spPr>
          <a:xfrm>
            <a:off x="889057"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44" name="Text Placeholder 2">
            <a:extLst>
              <a:ext uri="{FF2B5EF4-FFF2-40B4-BE49-F238E27FC236}">
                <a16:creationId xmlns:a16="http://schemas.microsoft.com/office/drawing/2014/main" id="{0A16310C-0DDE-5344-AFFE-B1B090031176}"/>
              </a:ext>
            </a:extLst>
          </p:cNvPr>
          <p:cNvSpPr>
            <a:spLocks noGrp="1"/>
          </p:cNvSpPr>
          <p:nvPr>
            <p:ph type="body" sz="quarter" idx="39" hasCustomPrompt="1"/>
          </p:nvPr>
        </p:nvSpPr>
        <p:spPr>
          <a:xfrm>
            <a:off x="3293719" y="178483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45" name="Text Placeholder 2">
            <a:extLst>
              <a:ext uri="{FF2B5EF4-FFF2-40B4-BE49-F238E27FC236}">
                <a16:creationId xmlns:a16="http://schemas.microsoft.com/office/drawing/2014/main" id="{E24F7D4D-E87B-7D41-B1AD-DF74AF03CD7A}"/>
              </a:ext>
            </a:extLst>
          </p:cNvPr>
          <p:cNvSpPr>
            <a:spLocks noGrp="1"/>
          </p:cNvSpPr>
          <p:nvPr>
            <p:ph type="body" sz="quarter" idx="40" hasCustomPrompt="1"/>
          </p:nvPr>
        </p:nvSpPr>
        <p:spPr>
          <a:xfrm>
            <a:off x="5889625" y="178483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46" name="Text Placeholder 2">
            <a:extLst>
              <a:ext uri="{FF2B5EF4-FFF2-40B4-BE49-F238E27FC236}">
                <a16:creationId xmlns:a16="http://schemas.microsoft.com/office/drawing/2014/main" id="{97D5BEDA-FC86-6844-ACBE-BEA357407CEE}"/>
              </a:ext>
            </a:extLst>
          </p:cNvPr>
          <p:cNvSpPr>
            <a:spLocks noGrp="1"/>
          </p:cNvSpPr>
          <p:nvPr>
            <p:ph type="body" sz="quarter" idx="41" hasCustomPrompt="1"/>
          </p:nvPr>
        </p:nvSpPr>
        <p:spPr>
          <a:xfrm>
            <a:off x="8480425"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47" name="Text Placeholder 61">
            <a:extLst>
              <a:ext uri="{FF2B5EF4-FFF2-40B4-BE49-F238E27FC236}">
                <a16:creationId xmlns:a16="http://schemas.microsoft.com/office/drawing/2014/main" id="{B063079B-1FEF-6F49-B6D0-0E68CC539BF3}"/>
              </a:ext>
            </a:extLst>
          </p:cNvPr>
          <p:cNvSpPr>
            <a:spLocks noGrp="1"/>
          </p:cNvSpPr>
          <p:nvPr>
            <p:ph type="body" sz="quarter" idx="42" hasCustomPrompt="1"/>
          </p:nvPr>
        </p:nvSpPr>
        <p:spPr>
          <a:xfrm>
            <a:off x="3516010"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48" name="Text Placeholder 61">
            <a:extLst>
              <a:ext uri="{FF2B5EF4-FFF2-40B4-BE49-F238E27FC236}">
                <a16:creationId xmlns:a16="http://schemas.microsoft.com/office/drawing/2014/main" id="{BE6F9E43-0BD5-1949-B68E-EE0BAB0E2C53}"/>
              </a:ext>
            </a:extLst>
          </p:cNvPr>
          <p:cNvSpPr>
            <a:spLocks noGrp="1"/>
          </p:cNvSpPr>
          <p:nvPr>
            <p:ph type="body" sz="quarter" idx="43" hasCustomPrompt="1"/>
          </p:nvPr>
        </p:nvSpPr>
        <p:spPr>
          <a:xfrm>
            <a:off x="6111916"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49" name="Text Placeholder 61">
            <a:extLst>
              <a:ext uri="{FF2B5EF4-FFF2-40B4-BE49-F238E27FC236}">
                <a16:creationId xmlns:a16="http://schemas.microsoft.com/office/drawing/2014/main" id="{4C843DF9-3BAE-A742-93DA-5948796CF196}"/>
              </a:ext>
            </a:extLst>
          </p:cNvPr>
          <p:cNvSpPr>
            <a:spLocks noGrp="1"/>
          </p:cNvSpPr>
          <p:nvPr>
            <p:ph type="body" sz="quarter" idx="44" hasCustomPrompt="1"/>
          </p:nvPr>
        </p:nvSpPr>
        <p:spPr>
          <a:xfrm>
            <a:off x="8702716"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23" name="Text Placeholder 4">
            <a:extLst>
              <a:ext uri="{FF2B5EF4-FFF2-40B4-BE49-F238E27FC236}">
                <a16:creationId xmlns:a16="http://schemas.microsoft.com/office/drawing/2014/main" id="{4CBFB6B4-7F53-D045-9D9C-3BFE96061746}"/>
              </a:ext>
            </a:extLst>
          </p:cNvPr>
          <p:cNvSpPr>
            <a:spLocks noGrp="1"/>
          </p:cNvSpPr>
          <p:nvPr>
            <p:ph type="body" sz="quarter" idx="4294967295" hasCustomPrompt="1"/>
          </p:nvPr>
        </p:nvSpPr>
        <p:spPr>
          <a:xfrm>
            <a:off x="720741" y="5638800"/>
            <a:ext cx="10058400" cy="457200"/>
          </a:xfrm>
          <a:prstGeom prst="rect">
            <a:avLst/>
          </a:prstGeom>
        </p:spPr>
        <p:txBody>
          <a:bodyPr/>
          <a:lstStyle>
            <a:lvl1pPr algn="l">
              <a:defRPr spc="0">
                <a:solidFill>
                  <a:schemeClr val="accent4"/>
                </a:solidFill>
                <a:latin typeface="Franklin Gothic Book" panose="020B0503020102020204" pitchFamily="34" charset="0"/>
              </a:defRPr>
            </a:lvl1pPr>
          </a:lstStyle>
          <a:p>
            <a:pPr marL="0" indent="0" algn="ctr">
              <a:buNone/>
            </a:pPr>
            <a:r>
              <a:rPr lang="en-US" b="1" spc="0">
                <a:solidFill>
                  <a:schemeClr val="accent4"/>
                </a:solidFill>
              </a:rPr>
              <a:t>Sample Copy Here. Sample Copy Here.</a:t>
            </a:r>
          </a:p>
        </p:txBody>
      </p:sp>
      <p:sp>
        <p:nvSpPr>
          <p:cNvPr id="24" name="Text Placeholder 5">
            <a:extLst>
              <a:ext uri="{FF2B5EF4-FFF2-40B4-BE49-F238E27FC236}">
                <a16:creationId xmlns:a16="http://schemas.microsoft.com/office/drawing/2014/main" id="{9C2F2794-C2E0-6C4A-B657-3222640EA3B7}"/>
              </a:ext>
            </a:extLst>
          </p:cNvPr>
          <p:cNvSpPr>
            <a:spLocks noGrp="1"/>
          </p:cNvSpPr>
          <p:nvPr>
            <p:ph type="body" sz="quarter" idx="45" hasCustomPrompt="1"/>
          </p:nvPr>
        </p:nvSpPr>
        <p:spPr>
          <a:xfrm>
            <a:off x="720741" y="4910665"/>
            <a:ext cx="10058400" cy="728134"/>
          </a:xfrm>
          <a:prstGeom prst="rect">
            <a:avLst/>
          </a:prstGeom>
        </p:spPr>
        <p:txBody>
          <a:bodyPr wrap="none"/>
          <a:lstStyle>
            <a:lvl1pPr marL="0" indent="0" algn="ctr">
              <a:buFontTx/>
              <a:buNone/>
              <a:defRPr b="1" i="0" spc="0" baseline="0">
                <a:solidFill>
                  <a:schemeClr val="accent1"/>
                </a:solidFill>
                <a:latin typeface="Franklin Gothic Book" panose="020B0503020102020204" pitchFamily="34" charset="0"/>
              </a:defRPr>
            </a:lvl1pPr>
          </a:lstStyle>
          <a:p>
            <a:r>
              <a:rPr lang="en-US" sz="4800">
                <a:solidFill>
                  <a:schemeClr val="accent1"/>
                </a:solidFill>
              </a:rPr>
              <a:t>Sample Copy Here.</a:t>
            </a:r>
          </a:p>
        </p:txBody>
      </p:sp>
      <p:sp>
        <p:nvSpPr>
          <p:cNvPr id="25" name="Text Placeholder 8">
            <a:extLst>
              <a:ext uri="{FF2B5EF4-FFF2-40B4-BE49-F238E27FC236}">
                <a16:creationId xmlns:a16="http://schemas.microsoft.com/office/drawing/2014/main" id="{ACD4D9D3-2824-494F-9173-CF7D685AF590}"/>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Four column slide title</a:t>
            </a:r>
          </a:p>
        </p:txBody>
      </p:sp>
      <p:sp>
        <p:nvSpPr>
          <p:cNvPr id="27" name="Text Placeholder 10">
            <a:extLst>
              <a:ext uri="{FF2B5EF4-FFF2-40B4-BE49-F238E27FC236}">
                <a16:creationId xmlns:a16="http://schemas.microsoft.com/office/drawing/2014/main" id="{ED2E129F-97F6-3349-A6AD-026F9B03A47A}"/>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
        <p:nvSpPr>
          <p:cNvPr id="26" name="Rectangle 25">
            <a:extLst>
              <a:ext uri="{FF2B5EF4-FFF2-40B4-BE49-F238E27FC236}">
                <a16:creationId xmlns:a16="http://schemas.microsoft.com/office/drawing/2014/main" id="{C084BD4A-7797-435D-BDD8-126700E59610}"/>
              </a:ext>
            </a:extLst>
          </p:cNvPr>
          <p:cNvSpPr/>
          <p:nvPr userDrawn="1"/>
        </p:nvSpPr>
        <p:spPr>
          <a:xfrm>
            <a:off x="85216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7" name="Rectangle 36">
            <a:extLst>
              <a:ext uri="{FF2B5EF4-FFF2-40B4-BE49-F238E27FC236}">
                <a16:creationId xmlns:a16="http://schemas.microsoft.com/office/drawing/2014/main" id="{1A51BBD7-F95D-4C81-99C9-B1E748C4176A}"/>
              </a:ext>
            </a:extLst>
          </p:cNvPr>
          <p:cNvSpPr/>
          <p:nvPr userDrawn="1"/>
        </p:nvSpPr>
        <p:spPr>
          <a:xfrm>
            <a:off x="85216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cap="all" spc="0" baseline="0">
              <a:solidFill>
                <a:schemeClr val="bg1"/>
              </a:solidFill>
              <a:latin typeface="Franklin Gothic Book" panose="020B0503020102020204" pitchFamily="34" charset="0"/>
              <a:ea typeface="Arial" charset="0"/>
              <a:cs typeface="Arial" charset="0"/>
            </a:endParaRPr>
          </a:p>
        </p:txBody>
      </p:sp>
      <p:sp>
        <p:nvSpPr>
          <p:cNvPr id="38" name="Rectangle 37">
            <a:extLst>
              <a:ext uri="{FF2B5EF4-FFF2-40B4-BE49-F238E27FC236}">
                <a16:creationId xmlns:a16="http://schemas.microsoft.com/office/drawing/2014/main" id="{97ED33C6-C910-4665-94EC-42ABE7157CEF}"/>
              </a:ext>
            </a:extLst>
          </p:cNvPr>
          <p:cNvSpPr/>
          <p:nvPr userDrawn="1"/>
        </p:nvSpPr>
        <p:spPr>
          <a:xfrm>
            <a:off x="59308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9" name="Rectangle 38">
            <a:extLst>
              <a:ext uri="{FF2B5EF4-FFF2-40B4-BE49-F238E27FC236}">
                <a16:creationId xmlns:a16="http://schemas.microsoft.com/office/drawing/2014/main" id="{1BA394A7-C830-470A-9D85-18162FD45305}"/>
              </a:ext>
            </a:extLst>
          </p:cNvPr>
          <p:cNvSpPr/>
          <p:nvPr userDrawn="1"/>
        </p:nvSpPr>
        <p:spPr>
          <a:xfrm>
            <a:off x="59308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40" name="Rectangle 39">
            <a:extLst>
              <a:ext uri="{FF2B5EF4-FFF2-40B4-BE49-F238E27FC236}">
                <a16:creationId xmlns:a16="http://schemas.microsoft.com/office/drawing/2014/main" id="{36A8F101-56FF-44C4-AE5B-B7AF9B196B5C}"/>
              </a:ext>
            </a:extLst>
          </p:cNvPr>
          <p:cNvSpPr/>
          <p:nvPr userDrawn="1"/>
        </p:nvSpPr>
        <p:spPr>
          <a:xfrm>
            <a:off x="33400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43" name="Rectangle 42">
            <a:extLst>
              <a:ext uri="{FF2B5EF4-FFF2-40B4-BE49-F238E27FC236}">
                <a16:creationId xmlns:a16="http://schemas.microsoft.com/office/drawing/2014/main" id="{C4098999-34E6-457C-B1E5-688A2C3411EA}"/>
              </a:ext>
            </a:extLst>
          </p:cNvPr>
          <p:cNvSpPr/>
          <p:nvPr userDrawn="1"/>
        </p:nvSpPr>
        <p:spPr>
          <a:xfrm>
            <a:off x="33400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50" name="Rectangle 49">
            <a:extLst>
              <a:ext uri="{FF2B5EF4-FFF2-40B4-BE49-F238E27FC236}">
                <a16:creationId xmlns:a16="http://schemas.microsoft.com/office/drawing/2014/main" id="{9386EADA-FE46-4611-86F0-6529860887F5}"/>
              </a:ext>
            </a:extLst>
          </p:cNvPr>
          <p:cNvSpPr/>
          <p:nvPr userDrawn="1"/>
        </p:nvSpPr>
        <p:spPr>
          <a:xfrm>
            <a:off x="715477" y="2266018"/>
            <a:ext cx="2257455"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51" name="Rectangle 50">
            <a:extLst>
              <a:ext uri="{FF2B5EF4-FFF2-40B4-BE49-F238E27FC236}">
                <a16:creationId xmlns:a16="http://schemas.microsoft.com/office/drawing/2014/main" id="{7D55961E-BF3B-4A92-91C4-C3279EF174F0}"/>
              </a:ext>
            </a:extLst>
          </p:cNvPr>
          <p:cNvSpPr/>
          <p:nvPr userDrawn="1"/>
        </p:nvSpPr>
        <p:spPr>
          <a:xfrm>
            <a:off x="715477"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52" name="Rectangle 1">
            <a:extLst>
              <a:ext uri="{FF2B5EF4-FFF2-40B4-BE49-F238E27FC236}">
                <a16:creationId xmlns:a16="http://schemas.microsoft.com/office/drawing/2014/main" id="{1027239A-6B08-4F70-98E1-A693DEE2917B}"/>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27438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C492ECF-53A9-D046-843D-07EF9935CC37}"/>
              </a:ext>
            </a:extLst>
          </p:cNvPr>
          <p:cNvSpPr/>
          <p:nvPr/>
        </p:nvSpPr>
        <p:spPr>
          <a:xfrm>
            <a:off x="2204302"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9" name="Text Placeholder 10">
            <a:extLst>
              <a:ext uri="{FF2B5EF4-FFF2-40B4-BE49-F238E27FC236}">
                <a16:creationId xmlns:a16="http://schemas.microsoft.com/office/drawing/2014/main" id="{D3F85E85-1ECF-204F-A613-9035A49A58A0}"/>
              </a:ext>
            </a:extLst>
          </p:cNvPr>
          <p:cNvSpPr>
            <a:spLocks noGrp="1"/>
          </p:cNvSpPr>
          <p:nvPr>
            <p:ph type="body" sz="quarter" idx="19" hasCustomPrompt="1"/>
          </p:nvPr>
        </p:nvSpPr>
        <p:spPr>
          <a:xfrm>
            <a:off x="2451549" y="2235692"/>
            <a:ext cx="3421062" cy="685800"/>
          </a:xfrm>
          <a:prstGeom prst="rect">
            <a:avLst/>
          </a:prstGeom>
        </p:spPr>
        <p:txBody>
          <a:bodyPr/>
          <a:lstStyle>
            <a:lvl1pPr marL="122238" indent="-122238">
              <a:buFont typeface="Arial" panose="020B0604020202020204" pitchFamily="34" charset="0"/>
              <a:buChar char="•"/>
              <a:tabLst/>
              <a:defRPr sz="1400" spc="0">
                <a:solidFill>
                  <a:schemeClr val="accent1"/>
                </a:solidFill>
                <a:latin typeface="Franklin Gothic Book" panose="020B0503020102020204" pitchFamily="34" charset="0"/>
              </a:defRPr>
            </a:lvl1pPr>
          </a:lstStyle>
          <a:p>
            <a:pPr lvl="0"/>
            <a:r>
              <a:rPr lang="en-US"/>
              <a:t>Small bullet sample small bullet sample small bullet sample small bullet sample</a:t>
            </a:r>
            <a:endParaRPr lang="en-US" i="0"/>
          </a:p>
        </p:txBody>
      </p:sp>
      <p:sp>
        <p:nvSpPr>
          <p:cNvPr id="30" name="Rectangle 29">
            <a:extLst>
              <a:ext uri="{FF2B5EF4-FFF2-40B4-BE49-F238E27FC236}">
                <a16:creationId xmlns:a16="http://schemas.microsoft.com/office/drawing/2014/main" id="{3F3BAD77-FB6C-DB44-8D13-50F9CF82FCEA}"/>
              </a:ext>
            </a:extLst>
          </p:cNvPr>
          <p:cNvSpPr/>
          <p:nvPr/>
        </p:nvSpPr>
        <p:spPr>
          <a:xfrm>
            <a:off x="2204302"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1" name="Text Placeholder 10">
            <a:extLst>
              <a:ext uri="{FF2B5EF4-FFF2-40B4-BE49-F238E27FC236}">
                <a16:creationId xmlns:a16="http://schemas.microsoft.com/office/drawing/2014/main" id="{05457FE3-52AE-8847-B0A9-2D1F7AC6D377}"/>
              </a:ext>
            </a:extLst>
          </p:cNvPr>
          <p:cNvSpPr>
            <a:spLocks noGrp="1"/>
          </p:cNvSpPr>
          <p:nvPr>
            <p:ph type="body" sz="quarter" idx="20" hasCustomPrompt="1"/>
          </p:nvPr>
        </p:nvSpPr>
        <p:spPr>
          <a:xfrm>
            <a:off x="2451550" y="3120228"/>
            <a:ext cx="3421474"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a:t>Small bullet sample small bullet sample small bullet sample small bullet sample</a:t>
            </a:r>
            <a:endParaRPr lang="en-US" i="0"/>
          </a:p>
        </p:txBody>
      </p:sp>
      <p:sp>
        <p:nvSpPr>
          <p:cNvPr id="32" name="Rectangle 31">
            <a:extLst>
              <a:ext uri="{FF2B5EF4-FFF2-40B4-BE49-F238E27FC236}">
                <a16:creationId xmlns:a16="http://schemas.microsoft.com/office/drawing/2014/main" id="{6D578201-D251-714A-947F-5ACC478FA087}"/>
              </a:ext>
            </a:extLst>
          </p:cNvPr>
          <p:cNvSpPr/>
          <p:nvPr/>
        </p:nvSpPr>
        <p:spPr>
          <a:xfrm>
            <a:off x="2204302"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3" name="Text Placeholder 10">
            <a:extLst>
              <a:ext uri="{FF2B5EF4-FFF2-40B4-BE49-F238E27FC236}">
                <a16:creationId xmlns:a16="http://schemas.microsoft.com/office/drawing/2014/main" id="{DFB12938-E8B2-9D4A-BF12-74BC7AF3882D}"/>
              </a:ext>
            </a:extLst>
          </p:cNvPr>
          <p:cNvSpPr>
            <a:spLocks noGrp="1"/>
          </p:cNvSpPr>
          <p:nvPr>
            <p:ph type="body" sz="quarter" idx="21" hasCustomPrompt="1"/>
          </p:nvPr>
        </p:nvSpPr>
        <p:spPr>
          <a:xfrm>
            <a:off x="2451550" y="4347733"/>
            <a:ext cx="3421473" cy="1635341"/>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kern="1200" spc="0" dirty="0">
                <a:solidFill>
                  <a:schemeClr val="accent1"/>
                </a:solidFill>
                <a:latin typeface="Franklin Gothic Book" panose="020B0503020102020204" pitchFamily="34" charset="0"/>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a:t>Small bullet sample small bullet sample small bullet sample small bullet sample</a:t>
            </a:r>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Small bullet sample small bullet sample small bullet sample small bullet sample</a:t>
            </a:r>
            <a:endParaRPr lang="en-US" i="0"/>
          </a:p>
          <a:p>
            <a:pPr lvl="0"/>
            <a:endParaRPr lang="en-US" i="0"/>
          </a:p>
        </p:txBody>
      </p:sp>
      <p:sp>
        <p:nvSpPr>
          <p:cNvPr id="34" name="Rectangle 33">
            <a:extLst>
              <a:ext uri="{FF2B5EF4-FFF2-40B4-BE49-F238E27FC236}">
                <a16:creationId xmlns:a16="http://schemas.microsoft.com/office/drawing/2014/main" id="{5E00E6A1-8AB9-364D-94E9-9EF8B81F03DD}"/>
              </a:ext>
            </a:extLst>
          </p:cNvPr>
          <p:cNvSpPr/>
          <p:nvPr/>
        </p:nvSpPr>
        <p:spPr>
          <a:xfrm>
            <a:off x="6286445"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5" name="Text Placeholder 10">
            <a:extLst>
              <a:ext uri="{FF2B5EF4-FFF2-40B4-BE49-F238E27FC236}">
                <a16:creationId xmlns:a16="http://schemas.microsoft.com/office/drawing/2014/main" id="{28AD76FF-5F49-6D40-B45B-26A470E1EC15}"/>
              </a:ext>
            </a:extLst>
          </p:cNvPr>
          <p:cNvSpPr>
            <a:spLocks noGrp="1"/>
          </p:cNvSpPr>
          <p:nvPr>
            <p:ph type="body" sz="quarter" idx="22" hasCustomPrompt="1"/>
          </p:nvPr>
        </p:nvSpPr>
        <p:spPr>
          <a:xfrm>
            <a:off x="6452104" y="2219981"/>
            <a:ext cx="3459520" cy="701512"/>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6" name="Rectangle 35">
            <a:extLst>
              <a:ext uri="{FF2B5EF4-FFF2-40B4-BE49-F238E27FC236}">
                <a16:creationId xmlns:a16="http://schemas.microsoft.com/office/drawing/2014/main" id="{2543BF38-F116-8147-AC1A-7018BD678F86}"/>
              </a:ext>
            </a:extLst>
          </p:cNvPr>
          <p:cNvSpPr/>
          <p:nvPr/>
        </p:nvSpPr>
        <p:spPr>
          <a:xfrm>
            <a:off x="6286445"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7" name="Text Placeholder 10">
            <a:extLst>
              <a:ext uri="{FF2B5EF4-FFF2-40B4-BE49-F238E27FC236}">
                <a16:creationId xmlns:a16="http://schemas.microsoft.com/office/drawing/2014/main" id="{DA8144C1-4F17-D94F-A4DF-F15DA0204DAF}"/>
              </a:ext>
            </a:extLst>
          </p:cNvPr>
          <p:cNvSpPr>
            <a:spLocks noGrp="1"/>
          </p:cNvSpPr>
          <p:nvPr>
            <p:ph type="body" sz="quarter" idx="23" hasCustomPrompt="1"/>
          </p:nvPr>
        </p:nvSpPr>
        <p:spPr>
          <a:xfrm>
            <a:off x="6452104" y="3120228"/>
            <a:ext cx="3459520"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9" name="Rectangle 38">
            <a:extLst>
              <a:ext uri="{FF2B5EF4-FFF2-40B4-BE49-F238E27FC236}">
                <a16:creationId xmlns:a16="http://schemas.microsoft.com/office/drawing/2014/main" id="{C50365A2-85C5-8F45-92DF-59887A259950}"/>
              </a:ext>
            </a:extLst>
          </p:cNvPr>
          <p:cNvSpPr/>
          <p:nvPr/>
        </p:nvSpPr>
        <p:spPr>
          <a:xfrm>
            <a:off x="6286445"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0" name="Text Placeholder 10">
            <a:extLst>
              <a:ext uri="{FF2B5EF4-FFF2-40B4-BE49-F238E27FC236}">
                <a16:creationId xmlns:a16="http://schemas.microsoft.com/office/drawing/2014/main" id="{10D1AE3C-DDCD-F544-84DA-43F2D35ABE75}"/>
              </a:ext>
            </a:extLst>
          </p:cNvPr>
          <p:cNvSpPr>
            <a:spLocks noGrp="1"/>
          </p:cNvSpPr>
          <p:nvPr>
            <p:ph type="body" sz="quarter" idx="24" hasCustomPrompt="1"/>
          </p:nvPr>
        </p:nvSpPr>
        <p:spPr>
          <a:xfrm>
            <a:off x="6452104" y="4357691"/>
            <a:ext cx="3459520" cy="1625383"/>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41" name="Text Placeholder 7">
            <a:extLst>
              <a:ext uri="{FF2B5EF4-FFF2-40B4-BE49-F238E27FC236}">
                <a16:creationId xmlns:a16="http://schemas.microsoft.com/office/drawing/2014/main" id="{A2705B69-933E-5C41-85AB-0D3E11CF3248}"/>
              </a:ext>
            </a:extLst>
          </p:cNvPr>
          <p:cNvSpPr>
            <a:spLocks noGrp="1"/>
          </p:cNvSpPr>
          <p:nvPr>
            <p:ph type="body" sz="quarter" idx="18" hasCustomPrompt="1"/>
          </p:nvPr>
        </p:nvSpPr>
        <p:spPr>
          <a:xfrm>
            <a:off x="338228" y="4294220"/>
            <a:ext cx="1577975" cy="685800"/>
          </a:xfrm>
          <a:prstGeom prst="rect">
            <a:avLst/>
          </a:prstGeom>
        </p:spPr>
        <p:txBody>
          <a:bodyPr/>
          <a:lstStyle>
            <a:lvl1pPr marL="0" indent="0" algn="r">
              <a:buNone/>
              <a:defRPr sz="1200" b="1" cap="all" spc="0" baseline="0">
                <a:solidFill>
                  <a:schemeClr val="accent1"/>
                </a:solidFill>
                <a:latin typeface="Franklin Gothic Book" panose="020B0503020102020204" pitchFamily="34" charset="0"/>
              </a:defRPr>
            </a:lvl1pPr>
          </a:lstStyle>
          <a:p>
            <a:pPr lvl="0"/>
            <a:r>
              <a:rPr lang="en-US" b="1"/>
              <a:t>Row category</a:t>
            </a:r>
            <a:endParaRPr lang="en-US"/>
          </a:p>
        </p:txBody>
      </p:sp>
      <p:sp>
        <p:nvSpPr>
          <p:cNvPr id="42" name="Text Placeholder 7">
            <a:extLst>
              <a:ext uri="{FF2B5EF4-FFF2-40B4-BE49-F238E27FC236}">
                <a16:creationId xmlns:a16="http://schemas.microsoft.com/office/drawing/2014/main" id="{F2A90CA0-63C2-2A44-AC9D-1D4A8608F926}"/>
              </a:ext>
            </a:extLst>
          </p:cNvPr>
          <p:cNvSpPr>
            <a:spLocks noGrp="1"/>
          </p:cNvSpPr>
          <p:nvPr>
            <p:ph type="body" sz="quarter" idx="17" hasCustomPrompt="1"/>
          </p:nvPr>
        </p:nvSpPr>
        <p:spPr>
          <a:xfrm>
            <a:off x="338228" y="3067737"/>
            <a:ext cx="1577975" cy="685800"/>
          </a:xfrm>
          <a:prstGeom prst="rect">
            <a:avLst/>
          </a:prstGeom>
        </p:spPr>
        <p:txBody>
          <a:bodyPr/>
          <a:lstStyle>
            <a:lvl1pPr marL="0" indent="0" algn="r">
              <a:buNone/>
              <a:defRPr sz="1200" b="1" cap="all" spc="0" baseline="0">
                <a:solidFill>
                  <a:schemeClr val="accent1"/>
                </a:solidFill>
                <a:latin typeface="Franklin Gothic Book" panose="020B0503020102020204" pitchFamily="34" charset="0"/>
              </a:defRPr>
            </a:lvl1pPr>
          </a:lstStyle>
          <a:p>
            <a:pPr lvl="0"/>
            <a:r>
              <a:rPr lang="en-US" b="1"/>
              <a:t>Row category</a:t>
            </a:r>
            <a:endParaRPr lang="en-US"/>
          </a:p>
        </p:txBody>
      </p:sp>
      <p:sp>
        <p:nvSpPr>
          <p:cNvPr id="44" name="Text Placeholder 7">
            <a:extLst>
              <a:ext uri="{FF2B5EF4-FFF2-40B4-BE49-F238E27FC236}">
                <a16:creationId xmlns:a16="http://schemas.microsoft.com/office/drawing/2014/main" id="{1C353146-606E-A34F-87FE-C04BCA2057BF}"/>
              </a:ext>
            </a:extLst>
          </p:cNvPr>
          <p:cNvSpPr>
            <a:spLocks noGrp="1"/>
          </p:cNvSpPr>
          <p:nvPr>
            <p:ph type="body" sz="quarter" idx="16" hasCustomPrompt="1"/>
          </p:nvPr>
        </p:nvSpPr>
        <p:spPr>
          <a:xfrm>
            <a:off x="338228" y="2137784"/>
            <a:ext cx="1577975" cy="685800"/>
          </a:xfrm>
          <a:prstGeom prst="rect">
            <a:avLst/>
          </a:prstGeom>
        </p:spPr>
        <p:txBody>
          <a:bodyPr/>
          <a:lstStyle>
            <a:lvl1pPr marL="0" indent="0" algn="r">
              <a:buNone/>
              <a:defRPr sz="1200" b="1" cap="all" spc="0" baseline="0">
                <a:solidFill>
                  <a:schemeClr val="accent1"/>
                </a:solidFill>
                <a:latin typeface="Franklin Gothic Book" panose="020B0503020102020204" pitchFamily="34" charset="0"/>
              </a:defRPr>
            </a:lvl1pPr>
          </a:lstStyle>
          <a:p>
            <a:pPr lvl="0"/>
            <a:r>
              <a:rPr lang="en-US" b="1"/>
              <a:t>Row category</a:t>
            </a:r>
            <a:endParaRPr lang="en-US"/>
          </a:p>
        </p:txBody>
      </p:sp>
      <p:sp>
        <p:nvSpPr>
          <p:cNvPr id="45" name="Rectangle 44">
            <a:extLst>
              <a:ext uri="{FF2B5EF4-FFF2-40B4-BE49-F238E27FC236}">
                <a16:creationId xmlns:a16="http://schemas.microsoft.com/office/drawing/2014/main" id="{116E6676-1CEA-7343-88C1-9A9E21CF7F0E}"/>
              </a:ext>
            </a:extLst>
          </p:cNvPr>
          <p:cNvSpPr/>
          <p:nvPr/>
        </p:nvSpPr>
        <p:spPr>
          <a:xfrm>
            <a:off x="6286444"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6" name="Text Placeholder 5">
            <a:extLst>
              <a:ext uri="{FF2B5EF4-FFF2-40B4-BE49-F238E27FC236}">
                <a16:creationId xmlns:a16="http://schemas.microsoft.com/office/drawing/2014/main" id="{370166C5-2503-044F-BAEF-080AC0C7179F}"/>
              </a:ext>
            </a:extLst>
          </p:cNvPr>
          <p:cNvSpPr>
            <a:spLocks noGrp="1"/>
          </p:cNvSpPr>
          <p:nvPr>
            <p:ph type="body" sz="quarter" idx="15" hasCustomPrompt="1"/>
          </p:nvPr>
        </p:nvSpPr>
        <p:spPr>
          <a:xfrm>
            <a:off x="6635023" y="1517966"/>
            <a:ext cx="3341687" cy="277813"/>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Column category</a:t>
            </a:r>
          </a:p>
        </p:txBody>
      </p:sp>
      <p:sp>
        <p:nvSpPr>
          <p:cNvPr id="47" name="Rectangle 46">
            <a:extLst>
              <a:ext uri="{FF2B5EF4-FFF2-40B4-BE49-F238E27FC236}">
                <a16:creationId xmlns:a16="http://schemas.microsoft.com/office/drawing/2014/main" id="{12B8A88A-97AE-7243-AC64-09E65EC65B62}"/>
              </a:ext>
            </a:extLst>
          </p:cNvPr>
          <p:cNvSpPr/>
          <p:nvPr/>
        </p:nvSpPr>
        <p:spPr>
          <a:xfrm>
            <a:off x="2204302"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8" name="Text Placeholder 5">
            <a:extLst>
              <a:ext uri="{FF2B5EF4-FFF2-40B4-BE49-F238E27FC236}">
                <a16:creationId xmlns:a16="http://schemas.microsoft.com/office/drawing/2014/main" id="{5E1586DC-7CA3-E24B-8F2D-DD9796BC6D6F}"/>
              </a:ext>
            </a:extLst>
          </p:cNvPr>
          <p:cNvSpPr>
            <a:spLocks noGrp="1"/>
          </p:cNvSpPr>
          <p:nvPr>
            <p:ph type="body" sz="quarter" idx="14" hasCustomPrompt="1"/>
          </p:nvPr>
        </p:nvSpPr>
        <p:spPr>
          <a:xfrm>
            <a:off x="2533735" y="1517966"/>
            <a:ext cx="3341687" cy="277813"/>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Column category</a:t>
            </a:r>
          </a:p>
        </p:txBody>
      </p:sp>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Two column slide title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
        <p:nvSpPr>
          <p:cNvPr id="24" name="Rectangle 23">
            <a:extLst>
              <a:ext uri="{FF2B5EF4-FFF2-40B4-BE49-F238E27FC236}">
                <a16:creationId xmlns:a16="http://schemas.microsoft.com/office/drawing/2014/main" id="{3D2A2E05-1AB3-48D3-9909-3A8212559266}"/>
              </a:ext>
            </a:extLst>
          </p:cNvPr>
          <p:cNvSpPr/>
          <p:nvPr userDrawn="1"/>
        </p:nvSpPr>
        <p:spPr>
          <a:xfrm>
            <a:off x="2204302"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5" name="Rectangle 24">
            <a:extLst>
              <a:ext uri="{FF2B5EF4-FFF2-40B4-BE49-F238E27FC236}">
                <a16:creationId xmlns:a16="http://schemas.microsoft.com/office/drawing/2014/main" id="{3E0A3E78-4F88-43CD-82A9-297C94933726}"/>
              </a:ext>
            </a:extLst>
          </p:cNvPr>
          <p:cNvSpPr/>
          <p:nvPr userDrawn="1"/>
        </p:nvSpPr>
        <p:spPr>
          <a:xfrm>
            <a:off x="2204302"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6" name="Rectangle 25">
            <a:extLst>
              <a:ext uri="{FF2B5EF4-FFF2-40B4-BE49-F238E27FC236}">
                <a16:creationId xmlns:a16="http://schemas.microsoft.com/office/drawing/2014/main" id="{FD047D1C-7158-4ECE-9D54-95532F08B5C6}"/>
              </a:ext>
            </a:extLst>
          </p:cNvPr>
          <p:cNvSpPr/>
          <p:nvPr userDrawn="1"/>
        </p:nvSpPr>
        <p:spPr>
          <a:xfrm>
            <a:off x="2204302"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7" name="Rectangle 26">
            <a:extLst>
              <a:ext uri="{FF2B5EF4-FFF2-40B4-BE49-F238E27FC236}">
                <a16:creationId xmlns:a16="http://schemas.microsoft.com/office/drawing/2014/main" id="{5CBA282D-97A8-4F56-8F18-5A6389A73025}"/>
              </a:ext>
            </a:extLst>
          </p:cNvPr>
          <p:cNvSpPr/>
          <p:nvPr userDrawn="1"/>
        </p:nvSpPr>
        <p:spPr>
          <a:xfrm>
            <a:off x="6286445"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8" name="Rectangle 37">
            <a:extLst>
              <a:ext uri="{FF2B5EF4-FFF2-40B4-BE49-F238E27FC236}">
                <a16:creationId xmlns:a16="http://schemas.microsoft.com/office/drawing/2014/main" id="{725667C1-77C7-47C6-817D-D9C8E057875E}"/>
              </a:ext>
            </a:extLst>
          </p:cNvPr>
          <p:cNvSpPr/>
          <p:nvPr userDrawn="1"/>
        </p:nvSpPr>
        <p:spPr>
          <a:xfrm>
            <a:off x="6286445"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3" name="Rectangle 42">
            <a:extLst>
              <a:ext uri="{FF2B5EF4-FFF2-40B4-BE49-F238E27FC236}">
                <a16:creationId xmlns:a16="http://schemas.microsoft.com/office/drawing/2014/main" id="{04A6A01B-0ECF-411E-8050-7A597B83E839}"/>
              </a:ext>
            </a:extLst>
          </p:cNvPr>
          <p:cNvSpPr/>
          <p:nvPr userDrawn="1"/>
        </p:nvSpPr>
        <p:spPr>
          <a:xfrm>
            <a:off x="6286445"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9" name="Rectangle 48">
            <a:extLst>
              <a:ext uri="{FF2B5EF4-FFF2-40B4-BE49-F238E27FC236}">
                <a16:creationId xmlns:a16="http://schemas.microsoft.com/office/drawing/2014/main" id="{6E3215B3-5854-41DF-A866-9451C5BE179E}"/>
              </a:ext>
            </a:extLst>
          </p:cNvPr>
          <p:cNvSpPr/>
          <p:nvPr userDrawn="1"/>
        </p:nvSpPr>
        <p:spPr>
          <a:xfrm>
            <a:off x="6286444"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50" name="Rectangle 49">
            <a:extLst>
              <a:ext uri="{FF2B5EF4-FFF2-40B4-BE49-F238E27FC236}">
                <a16:creationId xmlns:a16="http://schemas.microsoft.com/office/drawing/2014/main" id="{B891EA8C-CDA5-483A-9D5E-7BF5376A75EE}"/>
              </a:ext>
            </a:extLst>
          </p:cNvPr>
          <p:cNvSpPr/>
          <p:nvPr userDrawn="1"/>
        </p:nvSpPr>
        <p:spPr>
          <a:xfrm>
            <a:off x="2204302"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3565023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Table Slide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5990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 Title Slide - Whit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3C16B7-9F51-CC46-A3B9-CAFF031E3FE9}"/>
              </a:ext>
            </a:extLst>
          </p:cNvPr>
          <p:cNvSpPr/>
          <p:nvPr/>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sp>
        <p:nvSpPr>
          <p:cNvPr id="10" name="Text Placeholder 17">
            <a:extLst>
              <a:ext uri="{FF2B5EF4-FFF2-40B4-BE49-F238E27FC236}">
                <a16:creationId xmlns:a16="http://schemas.microsoft.com/office/drawing/2014/main" id="{23AB1E6F-B4F3-B949-A804-BD78B9489E2B}"/>
              </a:ext>
            </a:extLst>
          </p:cNvPr>
          <p:cNvSpPr>
            <a:spLocks noGrp="1"/>
          </p:cNvSpPr>
          <p:nvPr>
            <p:ph type="body" sz="quarter" idx="10" hasCustomPrompt="1"/>
          </p:nvPr>
        </p:nvSpPr>
        <p:spPr>
          <a:xfrm>
            <a:off x="1295400"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000" b="0" i="0" kern="1200" spc="0" dirty="0" smtClean="0">
                <a:solidFill>
                  <a:srgbClr val="2574BB"/>
                </a:solidFill>
                <a:latin typeface="Franklin Gothic Book" panose="020B0503020102020204" pitchFamily="34" charset="0"/>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5" name="Text Placeholder 3">
            <a:extLst>
              <a:ext uri="{FF2B5EF4-FFF2-40B4-BE49-F238E27FC236}">
                <a16:creationId xmlns:a16="http://schemas.microsoft.com/office/drawing/2014/main" id="{18A9D98F-95DB-A140-918C-3A7732526BBC}"/>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accent1"/>
                </a:solidFill>
                <a:latin typeface="Franklin Gothic Book" panose="020B0503020102020204" pitchFamily="34" charset="0"/>
              </a:defRPr>
            </a:lvl1pPr>
          </a:lstStyle>
          <a:p>
            <a:pPr lvl="0"/>
            <a:r>
              <a:rPr lang="en-US" sz="1800"/>
              <a:t>MONTH 2020</a:t>
            </a:r>
          </a:p>
        </p:txBody>
      </p:sp>
      <p:sp>
        <p:nvSpPr>
          <p:cNvPr id="6" name="Text Placeholder 6">
            <a:extLst>
              <a:ext uri="{FF2B5EF4-FFF2-40B4-BE49-F238E27FC236}">
                <a16:creationId xmlns:a16="http://schemas.microsoft.com/office/drawing/2014/main" id="{6FC7F44D-B534-9948-B1FC-F32B26EDC017}"/>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b="1">
                <a:solidFill>
                  <a:srgbClr val="FD5D3B"/>
                </a:solidFill>
                <a:latin typeface="Arial Narrow" panose="020B0606020202030204" pitchFamily="34" charset="0"/>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
        <p:nvSpPr>
          <p:cNvPr id="7" name="Rectangle 6">
            <a:extLst>
              <a:ext uri="{FF2B5EF4-FFF2-40B4-BE49-F238E27FC236}">
                <a16:creationId xmlns:a16="http://schemas.microsoft.com/office/drawing/2014/main" id="{7BDE74DB-B3EE-4A9F-A1D0-5DE41BC7B4D2}"/>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spTree>
    <p:extLst>
      <p:ext uri="{BB962C8B-B14F-4D97-AF65-F5344CB8AC3E}">
        <p14:creationId xmlns:p14="http://schemas.microsoft.com/office/powerpoint/2010/main" val="2246126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arge Number &amp; Text">
    <p:spTree>
      <p:nvGrpSpPr>
        <p:cNvPr id="1" name=""/>
        <p:cNvGrpSpPr/>
        <p:nvPr/>
      </p:nvGrpSpPr>
      <p:grpSpPr>
        <a:xfrm>
          <a:off x="0" y="0"/>
          <a:ext cx="0" cy="0"/>
          <a:chOff x="0" y="0"/>
          <a:chExt cx="0" cy="0"/>
        </a:xfrm>
      </p:grpSpPr>
      <p:sp>
        <p:nvSpPr>
          <p:cNvPr id="13" name="Text Placeholder 27">
            <a:extLst>
              <a:ext uri="{FF2B5EF4-FFF2-40B4-BE49-F238E27FC236}">
                <a16:creationId xmlns:a16="http://schemas.microsoft.com/office/drawing/2014/main" id="{2C3E4242-36FD-CD47-BC8E-9AC90EE173F5}"/>
              </a:ext>
            </a:extLst>
          </p:cNvPr>
          <p:cNvSpPr>
            <a:spLocks noGrp="1"/>
          </p:cNvSpPr>
          <p:nvPr>
            <p:ph type="body" sz="quarter" idx="19" hasCustomPrompt="1"/>
          </p:nvPr>
        </p:nvSpPr>
        <p:spPr>
          <a:xfrm>
            <a:off x="1590675" y="5791200"/>
            <a:ext cx="7019925" cy="228600"/>
          </a:xfrm>
          <a:prstGeom prst="rect">
            <a:avLst/>
          </a:prstGeom>
        </p:spPr>
        <p:txBody>
          <a:bodyPr lIns="0"/>
          <a:lstStyle>
            <a:lvl1pPr marL="0" indent="0">
              <a:buNone/>
              <a:defRPr sz="900" b="0" i="0" spc="0">
                <a:solidFill>
                  <a:schemeClr val="accent1"/>
                </a:solidFill>
                <a:latin typeface="Franklin Gothic Book" panose="020B0503020102020204" pitchFamily="34" charset="0"/>
              </a:defRPr>
            </a:lvl1pPr>
          </a:lstStyle>
          <a:p>
            <a:pPr lvl="0"/>
            <a:r>
              <a:rPr lang="en-US"/>
              <a:t>1. Sample citation sample citation sample citation sample citation sample citation</a:t>
            </a:r>
          </a:p>
        </p:txBody>
      </p:sp>
      <p:sp>
        <p:nvSpPr>
          <p:cNvPr id="15" name="Text Placeholder 23">
            <a:extLst>
              <a:ext uri="{FF2B5EF4-FFF2-40B4-BE49-F238E27FC236}">
                <a16:creationId xmlns:a16="http://schemas.microsoft.com/office/drawing/2014/main" id="{54E4BFE2-2FF4-564C-A1FB-C043ECECF43B}"/>
              </a:ext>
            </a:extLst>
          </p:cNvPr>
          <p:cNvSpPr>
            <a:spLocks noGrp="1"/>
          </p:cNvSpPr>
          <p:nvPr>
            <p:ph type="body" sz="quarter" idx="17" hasCustomPrompt="1"/>
          </p:nvPr>
        </p:nvSpPr>
        <p:spPr>
          <a:xfrm>
            <a:off x="6617512" y="3236833"/>
            <a:ext cx="4977954" cy="762000"/>
          </a:xfrm>
          <a:prstGeom prst="rect">
            <a:avLst/>
          </a:prstGeom>
        </p:spPr>
        <p:txBody>
          <a:bodyPr/>
          <a:lstStyle>
            <a:lvl1pPr marL="0" indent="0">
              <a:buNone/>
              <a:defRPr sz="1800" b="0" i="0" spc="0">
                <a:solidFill>
                  <a:schemeClr val="accent1"/>
                </a:solidFill>
                <a:latin typeface="Franklin Gothic Book" panose="020B0503020102020204" pitchFamily="34" charset="0"/>
              </a:defRPr>
            </a:lvl1pPr>
          </a:lstStyle>
          <a:p>
            <a:pPr lvl="0"/>
            <a:r>
              <a:rPr lang="en-US"/>
              <a:t>Sample citation sample citation sample citation sample citation sample citation sample citation sample citation.</a:t>
            </a:r>
            <a:r>
              <a:rPr lang="en-US" baseline="30000"/>
              <a:t>1</a:t>
            </a:r>
            <a:endParaRPr lang="en-US"/>
          </a:p>
        </p:txBody>
      </p:sp>
      <p:sp>
        <p:nvSpPr>
          <p:cNvPr id="16" name="Text Placeholder 21">
            <a:extLst>
              <a:ext uri="{FF2B5EF4-FFF2-40B4-BE49-F238E27FC236}">
                <a16:creationId xmlns:a16="http://schemas.microsoft.com/office/drawing/2014/main" id="{BF3CCE06-8AD7-1B41-AA37-3DCB491022EA}"/>
              </a:ext>
            </a:extLst>
          </p:cNvPr>
          <p:cNvSpPr>
            <a:spLocks noGrp="1"/>
          </p:cNvSpPr>
          <p:nvPr>
            <p:ph type="body" sz="quarter" idx="16" hasCustomPrompt="1"/>
          </p:nvPr>
        </p:nvSpPr>
        <p:spPr>
          <a:xfrm>
            <a:off x="6617512" y="1676400"/>
            <a:ext cx="4991085" cy="1382615"/>
          </a:xfrm>
          <a:prstGeom prst="rect">
            <a:avLst/>
          </a:prstGeom>
        </p:spPr>
        <p:txBody>
          <a:bodyPr/>
          <a:lstStyle>
            <a:lvl1pPr marL="0" indent="0">
              <a:lnSpc>
                <a:spcPts val="2980"/>
              </a:lnSpc>
              <a:buNone/>
              <a:defRPr sz="2400" b="1" i="0" spc="0">
                <a:solidFill>
                  <a:schemeClr val="accent1"/>
                </a:solidFill>
                <a:latin typeface="Franklin Gothic Book" panose="020B0503020102020204" pitchFamily="34" charset="0"/>
              </a:defRPr>
            </a:lvl1pPr>
          </a:lstStyle>
          <a:p>
            <a:pPr lvl="0"/>
            <a:r>
              <a:rPr lang="en-US"/>
              <a:t>“Sample quote sample quote sample quote sample quote sample quote sample quote.”</a:t>
            </a:r>
          </a:p>
        </p:txBody>
      </p:sp>
      <p:sp>
        <p:nvSpPr>
          <p:cNvPr id="17" name="Text Placeholder 6">
            <a:extLst>
              <a:ext uri="{FF2B5EF4-FFF2-40B4-BE49-F238E27FC236}">
                <a16:creationId xmlns:a16="http://schemas.microsoft.com/office/drawing/2014/main" id="{385FDB5F-0C16-C94D-9E13-500C396F9172}"/>
              </a:ext>
            </a:extLst>
          </p:cNvPr>
          <p:cNvSpPr>
            <a:spLocks noGrp="1"/>
          </p:cNvSpPr>
          <p:nvPr>
            <p:ph type="body" sz="quarter" idx="15" hasCustomPrompt="1"/>
          </p:nvPr>
        </p:nvSpPr>
        <p:spPr>
          <a:xfrm>
            <a:off x="2959912" y="1676400"/>
            <a:ext cx="3276600"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cap="all" spc="0" baseline="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Sample Large copy Sample Large copy </a:t>
            </a:r>
          </a:p>
          <a:p>
            <a:pPr lvl="0"/>
            <a:endParaRPr lang="en-US"/>
          </a:p>
        </p:txBody>
      </p:sp>
      <p:sp>
        <p:nvSpPr>
          <p:cNvPr id="18" name="Text Placeholder 2">
            <a:extLst>
              <a:ext uri="{FF2B5EF4-FFF2-40B4-BE49-F238E27FC236}">
                <a16:creationId xmlns:a16="http://schemas.microsoft.com/office/drawing/2014/main" id="{969DD3B5-8539-1B42-9153-0E13494D1D87}"/>
              </a:ext>
            </a:extLst>
          </p:cNvPr>
          <p:cNvSpPr>
            <a:spLocks noGrp="1"/>
          </p:cNvSpPr>
          <p:nvPr>
            <p:ph type="body" sz="quarter" idx="14" hasCustomPrompt="1"/>
          </p:nvPr>
        </p:nvSpPr>
        <p:spPr>
          <a:xfrm>
            <a:off x="609600" y="1676400"/>
            <a:ext cx="2286000" cy="1828800"/>
          </a:xfrm>
          <a:prstGeom prst="rect">
            <a:avLst/>
          </a:prstGeom>
        </p:spPr>
        <p:txBody>
          <a:bodyPr/>
          <a:lstStyle>
            <a:lvl1pPr marL="0" indent="0">
              <a:buNone/>
              <a:defRPr sz="15000" b="1" spc="0">
                <a:solidFill>
                  <a:schemeClr val="accent4"/>
                </a:solidFill>
                <a:latin typeface="Arial Narrow" panose="020B0606020202030204" pitchFamily="34" charset="0"/>
              </a:defRPr>
            </a:lvl1pPr>
          </a:lstStyle>
          <a:p>
            <a:pPr lvl="0"/>
            <a:r>
              <a:rPr lang="en-US"/>
              <a:t>XY</a:t>
            </a:r>
          </a:p>
        </p:txBody>
      </p:sp>
      <p:sp>
        <p:nvSpPr>
          <p:cNvPr id="25" name="Text Placeholder 25">
            <a:extLst>
              <a:ext uri="{FF2B5EF4-FFF2-40B4-BE49-F238E27FC236}">
                <a16:creationId xmlns:a16="http://schemas.microsoft.com/office/drawing/2014/main" id="{6AA7C46F-EF0E-8042-8A5B-8A5A4594FFDA}"/>
              </a:ext>
            </a:extLst>
          </p:cNvPr>
          <p:cNvSpPr>
            <a:spLocks noGrp="1"/>
          </p:cNvSpPr>
          <p:nvPr>
            <p:ph type="body" sz="quarter" idx="18" hasCustomPrompt="1"/>
          </p:nvPr>
        </p:nvSpPr>
        <p:spPr>
          <a:xfrm>
            <a:off x="828675" y="5780087"/>
            <a:ext cx="2286000" cy="174625"/>
          </a:xfrm>
          <a:prstGeom prst="rect">
            <a:avLst/>
          </a:prstGeom>
        </p:spPr>
        <p:txBody>
          <a:bodyPr/>
          <a:lstStyle>
            <a:lvl1pPr marL="0" indent="0">
              <a:buNone/>
              <a:defRPr sz="900" b="0" i="0" cap="all" spc="0" baseline="0">
                <a:solidFill>
                  <a:schemeClr val="accent1"/>
                </a:solidFill>
                <a:latin typeface="Franklin Gothic Book" panose="020B0503020102020204" pitchFamily="34" charset="0"/>
              </a:defRPr>
            </a:lvl1pPr>
          </a:lstStyle>
          <a:p>
            <a:pPr lvl="0"/>
            <a:r>
              <a:rPr lang="en-US"/>
              <a:t>NOTES:</a:t>
            </a:r>
          </a:p>
        </p:txBody>
      </p:sp>
      <p:sp>
        <p:nvSpPr>
          <p:cNvPr id="11" name="Text Placeholder 8">
            <a:extLst>
              <a:ext uri="{FF2B5EF4-FFF2-40B4-BE49-F238E27FC236}">
                <a16:creationId xmlns:a16="http://schemas.microsoft.com/office/drawing/2014/main" id="{E6C40664-834F-4F41-8867-1EFF4908D64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4" name="Text Placeholder 10">
            <a:extLst>
              <a:ext uri="{FF2B5EF4-FFF2-40B4-BE49-F238E27FC236}">
                <a16:creationId xmlns:a16="http://schemas.microsoft.com/office/drawing/2014/main" id="{3CDCADF9-02DE-F04E-9C88-52669247F06D}"/>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276105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er &amp; Large Text 1">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1A727B7D-BF46-A140-8A2A-1CBCCED4AD59}"/>
              </a:ext>
            </a:extLst>
          </p:cNvPr>
          <p:cNvSpPr>
            <a:spLocks noGrp="1"/>
          </p:cNvSpPr>
          <p:nvPr>
            <p:ph type="body" sz="quarter" idx="17" hasCustomPrompt="1"/>
          </p:nvPr>
        </p:nvSpPr>
        <p:spPr>
          <a:xfrm>
            <a:off x="609600" y="1677087"/>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rgbClr val="FD5D3B"/>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a:t>
            </a:r>
          </a:p>
        </p:txBody>
      </p:sp>
      <p:sp>
        <p:nvSpPr>
          <p:cNvPr id="12" name="Text Placeholder 6">
            <a:extLst>
              <a:ext uri="{FF2B5EF4-FFF2-40B4-BE49-F238E27FC236}">
                <a16:creationId xmlns:a16="http://schemas.microsoft.com/office/drawing/2014/main" id="{AD15028A-8531-FE4C-8E73-2865860F64C2}"/>
              </a:ext>
            </a:extLst>
          </p:cNvPr>
          <p:cNvSpPr>
            <a:spLocks noGrp="1"/>
          </p:cNvSpPr>
          <p:nvPr>
            <p:ph type="body" sz="quarter" idx="16" hasCustomPrompt="1"/>
          </p:nvPr>
        </p:nvSpPr>
        <p:spPr>
          <a:xfrm>
            <a:off x="3438525" y="1686560"/>
            <a:ext cx="3865775" cy="1752600"/>
          </a:xfrm>
          <a:prstGeom prst="rect">
            <a:avLst/>
          </a:prstGeom>
        </p:spPr>
        <p:txBody>
          <a:bodyPr/>
          <a:lstStyle>
            <a:lvl1pPr marL="0" indent="0">
              <a:buNone/>
              <a:defRPr sz="2400" b="1" i="0" spc="0">
                <a:solidFill>
                  <a:schemeClr val="accent1"/>
                </a:solidFill>
                <a:latin typeface="Franklin Gothic Book" panose="020B0503020102020204" pitchFamily="34" charset="0"/>
              </a:defRPr>
            </a:lvl1pPr>
          </a:lstStyle>
          <a:p>
            <a:pPr lvl="0"/>
            <a:r>
              <a:rPr lang="en-US"/>
              <a:t>Sample medium copy Sample medium copy Sample medium copy Sample medium copy .</a:t>
            </a:r>
          </a:p>
        </p:txBody>
      </p:sp>
      <p:cxnSp>
        <p:nvCxnSpPr>
          <p:cNvPr id="13" name="Straight Connector 12">
            <a:extLst>
              <a:ext uri="{FF2B5EF4-FFF2-40B4-BE49-F238E27FC236}">
                <a16:creationId xmlns:a16="http://schemas.microsoft.com/office/drawing/2014/main" id="{6227BC58-BF21-164E-88A7-795AF8D7CF62}"/>
              </a:ext>
            </a:extLst>
          </p:cNvPr>
          <p:cNvCxnSpPr>
            <a:cxnSpLocks/>
          </p:cNvCxnSpPr>
          <p:nvPr/>
        </p:nvCxnSpPr>
        <p:spPr>
          <a:xfrm>
            <a:off x="7477125" y="168661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5E8F22BA-BFCD-4A40-86CF-135C435333E2}"/>
              </a:ext>
            </a:extLst>
          </p:cNvPr>
          <p:cNvSpPr>
            <a:spLocks noGrp="1"/>
          </p:cNvSpPr>
          <p:nvPr>
            <p:ph type="body" sz="quarter" idx="14" hasCustomPrompt="1"/>
          </p:nvPr>
        </p:nvSpPr>
        <p:spPr>
          <a:xfrm>
            <a:off x="3438525" y="3134412"/>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small copy sample small copy sample small copy sample small copy sample small copy sample small copy </a:t>
            </a:r>
          </a:p>
        </p:txBody>
      </p:sp>
      <p:sp>
        <p:nvSpPr>
          <p:cNvPr id="16" name="Text Placeholder 2">
            <a:extLst>
              <a:ext uri="{FF2B5EF4-FFF2-40B4-BE49-F238E27FC236}">
                <a16:creationId xmlns:a16="http://schemas.microsoft.com/office/drawing/2014/main" id="{C57AE394-073B-8944-9DD1-DB9C8851144F}"/>
              </a:ext>
            </a:extLst>
          </p:cNvPr>
          <p:cNvSpPr>
            <a:spLocks noGrp="1"/>
          </p:cNvSpPr>
          <p:nvPr>
            <p:ph type="body" sz="quarter" idx="15" hasCustomPrompt="1"/>
          </p:nvPr>
        </p:nvSpPr>
        <p:spPr>
          <a:xfrm>
            <a:off x="7649950" y="1676400"/>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copy sample small copy sample small copy sample small copy sample small copy sample small copy sample</a:t>
            </a:r>
          </a:p>
        </p:txBody>
      </p:sp>
      <p:sp>
        <p:nvSpPr>
          <p:cNvPr id="9" name="Text Placeholder 8">
            <a:extLst>
              <a:ext uri="{FF2B5EF4-FFF2-40B4-BE49-F238E27FC236}">
                <a16:creationId xmlns:a16="http://schemas.microsoft.com/office/drawing/2014/main" id="{610776F8-C4BA-D74E-9444-C3D2DCD6C75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0" name="Text Placeholder 10">
            <a:extLst>
              <a:ext uri="{FF2B5EF4-FFF2-40B4-BE49-F238E27FC236}">
                <a16:creationId xmlns:a16="http://schemas.microsoft.com/office/drawing/2014/main" id="{63572833-DD77-5C45-B139-20F8BDDBFDF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cxnSp>
        <p:nvCxnSpPr>
          <p:cNvPr id="14" name="Straight Connector 13">
            <a:extLst>
              <a:ext uri="{FF2B5EF4-FFF2-40B4-BE49-F238E27FC236}">
                <a16:creationId xmlns:a16="http://schemas.microsoft.com/office/drawing/2014/main" id="{C6EF0E2E-8538-4B6F-835A-F0898114DD27}"/>
              </a:ext>
            </a:extLst>
          </p:cNvPr>
          <p:cNvCxnSpPr>
            <a:cxnSpLocks/>
          </p:cNvCxnSpPr>
          <p:nvPr userDrawn="1"/>
        </p:nvCxnSpPr>
        <p:spPr>
          <a:xfrm>
            <a:off x="7477125" y="168661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37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ader &amp; Large Text 2">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7AD4A46-0552-E140-AEC0-291A2B18060B}"/>
              </a:ext>
            </a:extLst>
          </p:cNvPr>
          <p:cNvSpPr>
            <a:spLocks noGrp="1"/>
          </p:cNvSpPr>
          <p:nvPr>
            <p:ph type="body" sz="quarter" idx="20" hasCustomPrompt="1"/>
          </p:nvPr>
        </p:nvSpPr>
        <p:spPr>
          <a:xfrm>
            <a:off x="609600" y="1676400"/>
            <a:ext cx="27432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a:t>
            </a:r>
          </a:p>
        </p:txBody>
      </p:sp>
      <p:cxnSp>
        <p:nvCxnSpPr>
          <p:cNvPr id="11" name="Straight Connector 10">
            <a:extLst>
              <a:ext uri="{FF2B5EF4-FFF2-40B4-BE49-F238E27FC236}">
                <a16:creationId xmlns:a16="http://schemas.microsoft.com/office/drawing/2014/main" id="{95DDBDAE-128C-414C-9754-82CA4B05D472}"/>
              </a:ext>
            </a:extLst>
          </p:cNvPr>
          <p:cNvCxnSpPr>
            <a:cxnSpLocks/>
          </p:cNvCxnSpPr>
          <p:nvPr/>
        </p:nvCxnSpPr>
        <p:spPr>
          <a:xfrm>
            <a:off x="7467600" y="1676400"/>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F1BDAC0D-F27F-E04C-A22A-8F2A16B99470}"/>
              </a:ext>
            </a:extLst>
          </p:cNvPr>
          <p:cNvSpPr>
            <a:spLocks noGrp="1"/>
          </p:cNvSpPr>
          <p:nvPr>
            <p:ph type="body" sz="quarter" idx="21" hasCustomPrompt="1"/>
          </p:nvPr>
        </p:nvSpPr>
        <p:spPr>
          <a:xfrm>
            <a:off x="3505200" y="1676400"/>
            <a:ext cx="3733800" cy="3068638"/>
          </a:xfrm>
          <a:prstGeom prst="rect">
            <a:avLst/>
          </a:prstGeom>
        </p:spPr>
        <p:txBody>
          <a:bodyPr/>
          <a:lstStyle>
            <a:lvl1pPr marL="0" indent="0">
              <a:buNone/>
              <a:defRPr sz="2400" b="1" i="0" spc="0">
                <a:solidFill>
                  <a:schemeClr val="accent1"/>
                </a:solidFill>
                <a:latin typeface="Franklin Gothic Book" panose="020B0503020102020204" pitchFamily="34" charset="0"/>
              </a:defRPr>
            </a:lvl1pPr>
          </a:lstStyle>
          <a:p>
            <a:pPr lvl="0"/>
            <a:r>
              <a:rPr lang="en-US"/>
              <a:t>Sample medium copy Sample medium copy Sample medium copy Sample medium copy .</a:t>
            </a:r>
          </a:p>
        </p:txBody>
      </p:sp>
      <p:sp>
        <p:nvSpPr>
          <p:cNvPr id="13" name="Text Placeholder 8">
            <a:extLst>
              <a:ext uri="{FF2B5EF4-FFF2-40B4-BE49-F238E27FC236}">
                <a16:creationId xmlns:a16="http://schemas.microsoft.com/office/drawing/2014/main" id="{15099335-E46F-044A-97A3-9753DC36A073}"/>
              </a:ext>
            </a:extLst>
          </p:cNvPr>
          <p:cNvSpPr>
            <a:spLocks noGrp="1"/>
          </p:cNvSpPr>
          <p:nvPr>
            <p:ph type="body" sz="quarter" idx="22" hasCustomPrompt="1"/>
          </p:nvPr>
        </p:nvSpPr>
        <p:spPr>
          <a:xfrm>
            <a:off x="7620000" y="1676400"/>
            <a:ext cx="4012977"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copy sample small copy sample small copy sample small copy sample small copy sample small copy sample</a:t>
            </a:r>
          </a:p>
        </p:txBody>
      </p:sp>
      <p:sp>
        <p:nvSpPr>
          <p:cNvPr id="8" name="Text Placeholder 8">
            <a:extLst>
              <a:ext uri="{FF2B5EF4-FFF2-40B4-BE49-F238E27FC236}">
                <a16:creationId xmlns:a16="http://schemas.microsoft.com/office/drawing/2014/main" id="{773B0391-AC0D-5249-975C-ADA90791E82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9" name="Text Placeholder 10">
            <a:extLst>
              <a:ext uri="{FF2B5EF4-FFF2-40B4-BE49-F238E27FC236}">
                <a16:creationId xmlns:a16="http://schemas.microsoft.com/office/drawing/2014/main" id="{25F8AD1A-0D48-B344-8178-3CB75D60133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cxnSp>
        <p:nvCxnSpPr>
          <p:cNvPr id="14" name="Straight Connector 13">
            <a:extLst>
              <a:ext uri="{FF2B5EF4-FFF2-40B4-BE49-F238E27FC236}">
                <a16:creationId xmlns:a16="http://schemas.microsoft.com/office/drawing/2014/main" id="{B07DA5FB-C1C2-4C04-9560-00DC671C9447}"/>
              </a:ext>
            </a:extLst>
          </p:cNvPr>
          <p:cNvCxnSpPr>
            <a:cxnSpLocks/>
          </p:cNvCxnSpPr>
          <p:nvPr userDrawn="1"/>
        </p:nvCxnSpPr>
        <p:spPr>
          <a:xfrm>
            <a:off x="7467600" y="1676400"/>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686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ader &amp; Large Text 3">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B60464ED-23DC-F342-A47D-9FF8C93A95F7}"/>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p:txBody>
      </p:sp>
      <p:sp>
        <p:nvSpPr>
          <p:cNvPr id="15" name="Text Placeholder 6">
            <a:extLst>
              <a:ext uri="{FF2B5EF4-FFF2-40B4-BE49-F238E27FC236}">
                <a16:creationId xmlns:a16="http://schemas.microsoft.com/office/drawing/2014/main" id="{FF5F7CC3-B17F-924D-A29A-5588723845E5}"/>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8" name="Text Placeholder 2">
            <a:extLst>
              <a:ext uri="{FF2B5EF4-FFF2-40B4-BE49-F238E27FC236}">
                <a16:creationId xmlns:a16="http://schemas.microsoft.com/office/drawing/2014/main" id="{6BFDFC05-70D8-2141-B0DA-26CFE22DBBC9}"/>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9EF025BD-B2B1-FF44-BD53-B8DF526357A6}"/>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22" name="Straight Connector 21">
            <a:extLst>
              <a:ext uri="{FF2B5EF4-FFF2-40B4-BE49-F238E27FC236}">
                <a16:creationId xmlns:a16="http://schemas.microsoft.com/office/drawing/2014/main" id="{473D445C-D709-AB41-A772-081008962362}"/>
              </a:ext>
            </a:extLst>
          </p:cNvPr>
          <p:cNvCxnSpPr>
            <a:cxnSpLocks/>
          </p:cNvCxnSpPr>
          <p:nvPr/>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9C3A2B-06B4-1544-AC9A-5C552904A461}"/>
              </a:ext>
            </a:extLst>
          </p:cNvPr>
          <p:cNvCxnSpPr>
            <a:cxnSpLocks/>
          </p:cNvCxnSpPr>
          <p:nvPr/>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146D296B-90F3-4747-9591-3A5EC1C1893B}"/>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1" name="Text Placeholder 10">
            <a:extLst>
              <a:ext uri="{FF2B5EF4-FFF2-40B4-BE49-F238E27FC236}">
                <a16:creationId xmlns:a16="http://schemas.microsoft.com/office/drawing/2014/main" id="{BD015DA0-7DFF-ED4E-A2DC-43576A49575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cxnSp>
        <p:nvCxnSpPr>
          <p:cNvPr id="12" name="Straight Connector 11">
            <a:extLst>
              <a:ext uri="{FF2B5EF4-FFF2-40B4-BE49-F238E27FC236}">
                <a16:creationId xmlns:a16="http://schemas.microsoft.com/office/drawing/2014/main" id="{94A99E4B-7E39-4C02-A48F-263CA60AF340}"/>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F526FAF-3A21-4A57-B3CE-CD14BC793E23}"/>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054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15225C9-5A0C-4744-8F16-0AD26E4D65F0}"/>
              </a:ext>
            </a:extLst>
          </p:cNvPr>
          <p:cNvSpPr/>
          <p:nvPr/>
        </p:nvSpPr>
        <p:spPr>
          <a:xfrm>
            <a:off x="982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3" name="Rectangle 52">
            <a:extLst>
              <a:ext uri="{FF2B5EF4-FFF2-40B4-BE49-F238E27FC236}">
                <a16:creationId xmlns:a16="http://schemas.microsoft.com/office/drawing/2014/main" id="{0507CBA1-181D-5545-AFE9-40DEE4CB761D}"/>
              </a:ext>
            </a:extLst>
          </p:cNvPr>
          <p:cNvSpPr/>
          <p:nvPr/>
        </p:nvSpPr>
        <p:spPr>
          <a:xfrm>
            <a:off x="8305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0" baseline="0">
              <a:latin typeface="Franklin Gothic Book" panose="020B0503020102020204" pitchFamily="34" charset="0"/>
            </a:endParaRPr>
          </a:p>
        </p:txBody>
      </p:sp>
      <p:sp>
        <p:nvSpPr>
          <p:cNvPr id="54" name="Rectangle 53">
            <a:extLst>
              <a:ext uri="{FF2B5EF4-FFF2-40B4-BE49-F238E27FC236}">
                <a16:creationId xmlns:a16="http://schemas.microsoft.com/office/drawing/2014/main" id="{776E8852-FD34-D241-A703-21F108829E02}"/>
              </a:ext>
            </a:extLst>
          </p:cNvPr>
          <p:cNvSpPr/>
          <p:nvPr/>
        </p:nvSpPr>
        <p:spPr>
          <a:xfrm>
            <a:off x="6780823"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5" name="Rectangle 54">
            <a:extLst>
              <a:ext uri="{FF2B5EF4-FFF2-40B4-BE49-F238E27FC236}">
                <a16:creationId xmlns:a16="http://schemas.microsoft.com/office/drawing/2014/main" id="{E8BBA66C-17B0-3C41-AE6E-8490BA2B514C}"/>
              </a:ext>
            </a:extLst>
          </p:cNvPr>
          <p:cNvSpPr/>
          <p:nvPr/>
        </p:nvSpPr>
        <p:spPr>
          <a:xfrm>
            <a:off x="525747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6" name="Rectangle 55">
            <a:extLst>
              <a:ext uri="{FF2B5EF4-FFF2-40B4-BE49-F238E27FC236}">
                <a16:creationId xmlns:a16="http://schemas.microsoft.com/office/drawing/2014/main" id="{5ECD0E82-22AA-0B48-A38B-0BFFA1989980}"/>
              </a:ext>
            </a:extLst>
          </p:cNvPr>
          <p:cNvSpPr/>
          <p:nvPr/>
        </p:nvSpPr>
        <p:spPr>
          <a:xfrm>
            <a:off x="374142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7" name="Rectangle 56">
            <a:extLst>
              <a:ext uri="{FF2B5EF4-FFF2-40B4-BE49-F238E27FC236}">
                <a16:creationId xmlns:a16="http://schemas.microsoft.com/office/drawing/2014/main" id="{A70C8DBB-1044-9446-ACF8-77C5E79CD00D}"/>
              </a:ext>
            </a:extLst>
          </p:cNvPr>
          <p:cNvSpPr/>
          <p:nvPr/>
        </p:nvSpPr>
        <p:spPr>
          <a:xfrm>
            <a:off x="220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8" name="Text Placeholder 9">
            <a:extLst>
              <a:ext uri="{FF2B5EF4-FFF2-40B4-BE49-F238E27FC236}">
                <a16:creationId xmlns:a16="http://schemas.microsoft.com/office/drawing/2014/main" id="{34CACDD3-F3B5-BD4E-8E3C-CB5D7CE3D968}"/>
              </a:ext>
            </a:extLst>
          </p:cNvPr>
          <p:cNvSpPr>
            <a:spLocks noGrp="1"/>
          </p:cNvSpPr>
          <p:nvPr>
            <p:ph type="body" sz="quarter" idx="37" hasCustomPrompt="1"/>
          </p:nvPr>
        </p:nvSpPr>
        <p:spPr>
          <a:xfrm>
            <a:off x="220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59" name="Text Placeholder 9">
            <a:extLst>
              <a:ext uri="{FF2B5EF4-FFF2-40B4-BE49-F238E27FC236}">
                <a16:creationId xmlns:a16="http://schemas.microsoft.com/office/drawing/2014/main" id="{713029CD-6475-254F-AF4F-B19B0F847B51}"/>
              </a:ext>
            </a:extLst>
          </p:cNvPr>
          <p:cNvSpPr>
            <a:spLocks noGrp="1"/>
          </p:cNvSpPr>
          <p:nvPr>
            <p:ph type="body" sz="quarter" idx="25" hasCustomPrompt="1"/>
          </p:nvPr>
        </p:nvSpPr>
        <p:spPr>
          <a:xfrm>
            <a:off x="374142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0" name="Text Placeholder 9">
            <a:extLst>
              <a:ext uri="{FF2B5EF4-FFF2-40B4-BE49-F238E27FC236}">
                <a16:creationId xmlns:a16="http://schemas.microsoft.com/office/drawing/2014/main" id="{302E4D5E-C433-BC46-9683-40B03AFAE11B}"/>
              </a:ext>
            </a:extLst>
          </p:cNvPr>
          <p:cNvSpPr>
            <a:spLocks noGrp="1"/>
          </p:cNvSpPr>
          <p:nvPr>
            <p:ph type="body" sz="quarter" idx="26" hasCustomPrompt="1"/>
          </p:nvPr>
        </p:nvSpPr>
        <p:spPr>
          <a:xfrm>
            <a:off x="525747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1" name="Text Placeholder 9">
            <a:extLst>
              <a:ext uri="{FF2B5EF4-FFF2-40B4-BE49-F238E27FC236}">
                <a16:creationId xmlns:a16="http://schemas.microsoft.com/office/drawing/2014/main" id="{6E96CC14-03CF-DA4B-AF68-B39DE1F2074D}"/>
              </a:ext>
            </a:extLst>
          </p:cNvPr>
          <p:cNvSpPr>
            <a:spLocks noGrp="1"/>
          </p:cNvSpPr>
          <p:nvPr>
            <p:ph type="body" sz="quarter" idx="27" hasCustomPrompt="1"/>
          </p:nvPr>
        </p:nvSpPr>
        <p:spPr>
          <a:xfrm>
            <a:off x="6780823"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2" name="Text Placeholder 9">
            <a:extLst>
              <a:ext uri="{FF2B5EF4-FFF2-40B4-BE49-F238E27FC236}">
                <a16:creationId xmlns:a16="http://schemas.microsoft.com/office/drawing/2014/main" id="{239ED5F3-5F73-924D-942B-F9A4A5855A78}"/>
              </a:ext>
            </a:extLst>
          </p:cNvPr>
          <p:cNvSpPr>
            <a:spLocks noGrp="1"/>
          </p:cNvSpPr>
          <p:nvPr>
            <p:ph type="body" sz="quarter" idx="34" hasCustomPrompt="1"/>
          </p:nvPr>
        </p:nvSpPr>
        <p:spPr>
          <a:xfrm>
            <a:off x="8305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a:t>Small bullet point</a:t>
            </a:r>
          </a:p>
        </p:txBody>
      </p:sp>
      <p:sp>
        <p:nvSpPr>
          <p:cNvPr id="63" name="Text Placeholder 9">
            <a:extLst>
              <a:ext uri="{FF2B5EF4-FFF2-40B4-BE49-F238E27FC236}">
                <a16:creationId xmlns:a16="http://schemas.microsoft.com/office/drawing/2014/main" id="{C08EB4DD-7203-5544-AAB4-A11DCBC44BBD}"/>
              </a:ext>
            </a:extLst>
          </p:cNvPr>
          <p:cNvSpPr>
            <a:spLocks noGrp="1"/>
          </p:cNvSpPr>
          <p:nvPr>
            <p:ph type="body" sz="quarter" idx="30" hasCustomPrompt="1"/>
          </p:nvPr>
        </p:nvSpPr>
        <p:spPr>
          <a:xfrm>
            <a:off x="220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4" name="Text Placeholder 9">
            <a:extLst>
              <a:ext uri="{FF2B5EF4-FFF2-40B4-BE49-F238E27FC236}">
                <a16:creationId xmlns:a16="http://schemas.microsoft.com/office/drawing/2014/main" id="{72A7294B-2722-7742-9F1D-C3EA93F931DC}"/>
              </a:ext>
            </a:extLst>
          </p:cNvPr>
          <p:cNvSpPr>
            <a:spLocks noGrp="1"/>
          </p:cNvSpPr>
          <p:nvPr>
            <p:ph type="body" sz="quarter" idx="32" hasCustomPrompt="1"/>
          </p:nvPr>
        </p:nvSpPr>
        <p:spPr>
          <a:xfrm>
            <a:off x="525747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5" name="Text Placeholder 9">
            <a:extLst>
              <a:ext uri="{FF2B5EF4-FFF2-40B4-BE49-F238E27FC236}">
                <a16:creationId xmlns:a16="http://schemas.microsoft.com/office/drawing/2014/main" id="{3DED42BA-E84A-8041-8DA3-B905D395DB46}"/>
              </a:ext>
            </a:extLst>
          </p:cNvPr>
          <p:cNvSpPr>
            <a:spLocks noGrp="1"/>
          </p:cNvSpPr>
          <p:nvPr>
            <p:ph type="body" sz="quarter" idx="33" hasCustomPrompt="1"/>
          </p:nvPr>
        </p:nvSpPr>
        <p:spPr>
          <a:xfrm>
            <a:off x="6780823" y="4191000"/>
            <a:ext cx="1280160" cy="708950"/>
          </a:xfrm>
          <a:prstGeom prst="rect">
            <a:avLst/>
          </a:prstGeom>
        </p:spPr>
        <p:txBody>
          <a:bodyPr/>
          <a:lstStyle>
            <a:lvl1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t>Small bullet point</a:t>
            </a:r>
          </a:p>
          <a:p>
            <a:pPr lvl="0"/>
            <a:endParaRPr lang="en-US"/>
          </a:p>
        </p:txBody>
      </p:sp>
      <p:sp>
        <p:nvSpPr>
          <p:cNvPr id="66" name="Text Placeholder 9">
            <a:extLst>
              <a:ext uri="{FF2B5EF4-FFF2-40B4-BE49-F238E27FC236}">
                <a16:creationId xmlns:a16="http://schemas.microsoft.com/office/drawing/2014/main" id="{1C567D26-91B2-7D48-B1D1-DEF60413A2D2}"/>
              </a:ext>
            </a:extLst>
          </p:cNvPr>
          <p:cNvSpPr>
            <a:spLocks noGrp="1"/>
          </p:cNvSpPr>
          <p:nvPr>
            <p:ph type="body" sz="quarter" idx="22" hasCustomPrompt="1"/>
          </p:nvPr>
        </p:nvSpPr>
        <p:spPr>
          <a:xfrm>
            <a:off x="8305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7" name="Text Placeholder 9">
            <a:extLst>
              <a:ext uri="{FF2B5EF4-FFF2-40B4-BE49-F238E27FC236}">
                <a16:creationId xmlns:a16="http://schemas.microsoft.com/office/drawing/2014/main" id="{A7E8CB14-FB7E-3343-B1C7-333BAB76BEBE}"/>
              </a:ext>
            </a:extLst>
          </p:cNvPr>
          <p:cNvSpPr>
            <a:spLocks noGrp="1"/>
          </p:cNvSpPr>
          <p:nvPr>
            <p:ph type="body" sz="quarter" idx="21" hasCustomPrompt="1"/>
          </p:nvPr>
        </p:nvSpPr>
        <p:spPr>
          <a:xfrm>
            <a:off x="6780823"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8" name="Text Placeholder 9">
            <a:extLst>
              <a:ext uri="{FF2B5EF4-FFF2-40B4-BE49-F238E27FC236}">
                <a16:creationId xmlns:a16="http://schemas.microsoft.com/office/drawing/2014/main" id="{A9D2FDBD-2924-C648-AE3D-FBFFBB79AE33}"/>
              </a:ext>
            </a:extLst>
          </p:cNvPr>
          <p:cNvSpPr>
            <a:spLocks noGrp="1"/>
          </p:cNvSpPr>
          <p:nvPr>
            <p:ph type="body" sz="quarter" idx="20" hasCustomPrompt="1"/>
          </p:nvPr>
        </p:nvSpPr>
        <p:spPr>
          <a:xfrm>
            <a:off x="525747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9" name="Text Placeholder 9">
            <a:extLst>
              <a:ext uri="{FF2B5EF4-FFF2-40B4-BE49-F238E27FC236}">
                <a16:creationId xmlns:a16="http://schemas.microsoft.com/office/drawing/2014/main" id="{259C1067-540E-DD45-BB44-E1C59BDC084D}"/>
              </a:ext>
            </a:extLst>
          </p:cNvPr>
          <p:cNvSpPr>
            <a:spLocks noGrp="1"/>
          </p:cNvSpPr>
          <p:nvPr>
            <p:ph type="body" sz="quarter" idx="18" hasCustomPrompt="1"/>
          </p:nvPr>
        </p:nvSpPr>
        <p:spPr>
          <a:xfrm>
            <a:off x="2209800" y="1688690"/>
            <a:ext cx="1280160" cy="708950"/>
          </a:xfrm>
          <a:prstGeom prst="rect">
            <a:avLst/>
          </a:prstGeom>
        </p:spPr>
        <p:txBody>
          <a:bodyPr/>
          <a:lstStyle>
            <a:lvl1pPr marL="60325" indent="-60325">
              <a:spcBef>
                <a:spcPts val="0"/>
              </a:spcBef>
              <a:buFont typeface="Arial" panose="020B0604020202020204" pitchFamily="34" charset="0"/>
              <a:buChar char="•"/>
              <a:tabLst/>
              <a:defRPr sz="1000" spc="0">
                <a:solidFill>
                  <a:schemeClr val="accent1"/>
                </a:solidFill>
                <a:latin typeface="Franklin Gothic Book" panose="020B0503020102020204" pitchFamily="34" charset="0"/>
              </a:defRPr>
            </a:lvl1pPr>
          </a:lstStyle>
          <a:p>
            <a:pPr lvl="0"/>
            <a:r>
              <a:rPr lang="en-US"/>
              <a:t>Small bullet point</a:t>
            </a:r>
          </a:p>
        </p:txBody>
      </p:sp>
      <p:sp>
        <p:nvSpPr>
          <p:cNvPr id="70" name="Text Placeholder 5">
            <a:extLst>
              <a:ext uri="{FF2B5EF4-FFF2-40B4-BE49-F238E27FC236}">
                <a16:creationId xmlns:a16="http://schemas.microsoft.com/office/drawing/2014/main" id="{F3541059-E41B-CE42-B26D-7F489139D496}"/>
              </a:ext>
            </a:extLst>
          </p:cNvPr>
          <p:cNvSpPr>
            <a:spLocks noGrp="1"/>
          </p:cNvSpPr>
          <p:nvPr>
            <p:ph type="body" sz="quarter" idx="14" hasCustomPrompt="1"/>
          </p:nvPr>
        </p:nvSpPr>
        <p:spPr>
          <a:xfrm>
            <a:off x="741362" y="1688690"/>
            <a:ext cx="1280160" cy="708025"/>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1" name="Text Placeholder 5">
            <a:extLst>
              <a:ext uri="{FF2B5EF4-FFF2-40B4-BE49-F238E27FC236}">
                <a16:creationId xmlns:a16="http://schemas.microsoft.com/office/drawing/2014/main" id="{FD801914-A624-1D45-A6CB-7E5C3F26DDCD}"/>
              </a:ext>
            </a:extLst>
          </p:cNvPr>
          <p:cNvSpPr>
            <a:spLocks noGrp="1"/>
          </p:cNvSpPr>
          <p:nvPr>
            <p:ph type="body" sz="quarter" idx="15" hasCustomPrompt="1"/>
          </p:nvPr>
        </p:nvSpPr>
        <p:spPr>
          <a:xfrm>
            <a:off x="741362" y="2763513"/>
            <a:ext cx="1280160" cy="708025"/>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2" name="Text Placeholder 5">
            <a:extLst>
              <a:ext uri="{FF2B5EF4-FFF2-40B4-BE49-F238E27FC236}">
                <a16:creationId xmlns:a16="http://schemas.microsoft.com/office/drawing/2014/main" id="{17EEC4DB-D2FE-0340-81CF-12A29CB8D77E}"/>
              </a:ext>
            </a:extLst>
          </p:cNvPr>
          <p:cNvSpPr>
            <a:spLocks noGrp="1"/>
          </p:cNvSpPr>
          <p:nvPr>
            <p:ph type="body" sz="quarter" idx="16" hasCustomPrompt="1"/>
          </p:nvPr>
        </p:nvSpPr>
        <p:spPr>
          <a:xfrm>
            <a:off x="741362" y="4203748"/>
            <a:ext cx="1280160" cy="708025"/>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3" name="Text Placeholder 5">
            <a:extLst>
              <a:ext uri="{FF2B5EF4-FFF2-40B4-BE49-F238E27FC236}">
                <a16:creationId xmlns:a16="http://schemas.microsoft.com/office/drawing/2014/main" id="{22EB34A2-C25D-914B-9611-E2E646C01E03}"/>
              </a:ext>
            </a:extLst>
          </p:cNvPr>
          <p:cNvSpPr>
            <a:spLocks noGrp="1"/>
          </p:cNvSpPr>
          <p:nvPr>
            <p:ph type="body" sz="quarter" idx="17" hasCustomPrompt="1"/>
          </p:nvPr>
        </p:nvSpPr>
        <p:spPr>
          <a:xfrm>
            <a:off x="741362" y="5223310"/>
            <a:ext cx="1280160" cy="951333"/>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4" name="Text Placeholder 8">
            <a:extLst>
              <a:ext uri="{FF2B5EF4-FFF2-40B4-BE49-F238E27FC236}">
                <a16:creationId xmlns:a16="http://schemas.microsoft.com/office/drawing/2014/main" id="{C8B5A733-140D-8B40-BA40-6308402CF954}"/>
              </a:ext>
            </a:extLst>
          </p:cNvPr>
          <p:cNvSpPr>
            <a:spLocks noGrp="1"/>
          </p:cNvSpPr>
          <p:nvPr>
            <p:ph type="body" sz="quarter" idx="10" hasCustomPrompt="1"/>
          </p:nvPr>
        </p:nvSpPr>
        <p:spPr>
          <a:xfrm>
            <a:off x="609600" y="381000"/>
            <a:ext cx="7596509" cy="684216"/>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Blocked timeline category chart title</a:t>
            </a:r>
          </a:p>
        </p:txBody>
      </p:sp>
      <p:sp>
        <p:nvSpPr>
          <p:cNvPr id="75" name="Rectangle 74">
            <a:extLst>
              <a:ext uri="{FF2B5EF4-FFF2-40B4-BE49-F238E27FC236}">
                <a16:creationId xmlns:a16="http://schemas.microsoft.com/office/drawing/2014/main" id="{03FDDF0B-04D6-1E49-97CD-CC18E2C21A21}"/>
              </a:ext>
            </a:extLst>
          </p:cNvPr>
          <p:cNvSpPr/>
          <p:nvPr/>
        </p:nvSpPr>
        <p:spPr>
          <a:xfrm>
            <a:off x="741362"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latin typeface="Franklin Gothic Book" panose="020B0503020102020204" pitchFamily="34" charset="0"/>
            </a:endParaRPr>
          </a:p>
        </p:txBody>
      </p:sp>
      <p:cxnSp>
        <p:nvCxnSpPr>
          <p:cNvPr id="76" name="Straight Connector 75">
            <a:extLst>
              <a:ext uri="{FF2B5EF4-FFF2-40B4-BE49-F238E27FC236}">
                <a16:creationId xmlns:a16="http://schemas.microsoft.com/office/drawing/2014/main" id="{784A12C8-1A45-BC49-A563-9C2C0B7064AF}"/>
              </a:ext>
            </a:extLst>
          </p:cNvPr>
          <p:cNvCxnSpPr>
            <a:cxnSpLocks/>
          </p:cNvCxnSpPr>
          <p:nvPr/>
        </p:nvCxnSpPr>
        <p:spPr>
          <a:xfrm>
            <a:off x="778255" y="250018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959FF0D-4FC7-0A4C-B7B6-8D8653487958}"/>
              </a:ext>
            </a:extLst>
          </p:cNvPr>
          <p:cNvCxnSpPr>
            <a:cxnSpLocks/>
          </p:cNvCxnSpPr>
          <p:nvPr/>
        </p:nvCxnSpPr>
        <p:spPr>
          <a:xfrm>
            <a:off x="778255" y="502920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8" name="Text Placeholder 9">
            <a:extLst>
              <a:ext uri="{FF2B5EF4-FFF2-40B4-BE49-F238E27FC236}">
                <a16:creationId xmlns:a16="http://schemas.microsoft.com/office/drawing/2014/main" id="{7EB194CF-1F40-5B4D-A216-EEA8C63D8DD2}"/>
              </a:ext>
            </a:extLst>
          </p:cNvPr>
          <p:cNvSpPr>
            <a:spLocks noGrp="1"/>
          </p:cNvSpPr>
          <p:nvPr>
            <p:ph type="body" sz="quarter" idx="19" hasCustomPrompt="1"/>
          </p:nvPr>
        </p:nvSpPr>
        <p:spPr>
          <a:xfrm>
            <a:off x="3741420" y="168869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79" name="Text Placeholder 9">
            <a:extLst>
              <a:ext uri="{FF2B5EF4-FFF2-40B4-BE49-F238E27FC236}">
                <a16:creationId xmlns:a16="http://schemas.microsoft.com/office/drawing/2014/main" id="{70B4F594-D0C1-D740-99D1-BA16CB0C5E06}"/>
              </a:ext>
            </a:extLst>
          </p:cNvPr>
          <p:cNvSpPr>
            <a:spLocks noGrp="1"/>
          </p:cNvSpPr>
          <p:nvPr>
            <p:ph type="body" sz="quarter" idx="23" hasCustomPrompt="1"/>
          </p:nvPr>
        </p:nvSpPr>
        <p:spPr>
          <a:xfrm>
            <a:off x="9829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0" name="Text Placeholder 9">
            <a:extLst>
              <a:ext uri="{FF2B5EF4-FFF2-40B4-BE49-F238E27FC236}">
                <a16:creationId xmlns:a16="http://schemas.microsoft.com/office/drawing/2014/main" id="{AEAC4A7F-031A-7141-96AD-77D41DA7B0E5}"/>
              </a:ext>
            </a:extLst>
          </p:cNvPr>
          <p:cNvSpPr>
            <a:spLocks noGrp="1"/>
          </p:cNvSpPr>
          <p:nvPr>
            <p:ph type="body" sz="quarter" idx="24" hasCustomPrompt="1"/>
          </p:nvPr>
        </p:nvSpPr>
        <p:spPr>
          <a:xfrm>
            <a:off x="220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1" name="Text Placeholder 9">
            <a:extLst>
              <a:ext uri="{FF2B5EF4-FFF2-40B4-BE49-F238E27FC236}">
                <a16:creationId xmlns:a16="http://schemas.microsoft.com/office/drawing/2014/main" id="{EA8A5439-331B-C146-BC1B-594112DD41DE}"/>
              </a:ext>
            </a:extLst>
          </p:cNvPr>
          <p:cNvSpPr>
            <a:spLocks noGrp="1"/>
          </p:cNvSpPr>
          <p:nvPr>
            <p:ph type="body" sz="quarter" idx="28" hasCustomPrompt="1"/>
          </p:nvPr>
        </p:nvSpPr>
        <p:spPr>
          <a:xfrm>
            <a:off x="8305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2" name="Text Placeholder 9">
            <a:extLst>
              <a:ext uri="{FF2B5EF4-FFF2-40B4-BE49-F238E27FC236}">
                <a16:creationId xmlns:a16="http://schemas.microsoft.com/office/drawing/2014/main" id="{C38C9396-FDCE-3A46-BB27-835FFC063E96}"/>
              </a:ext>
            </a:extLst>
          </p:cNvPr>
          <p:cNvSpPr>
            <a:spLocks noGrp="1"/>
          </p:cNvSpPr>
          <p:nvPr>
            <p:ph type="body" sz="quarter" idx="29" hasCustomPrompt="1"/>
          </p:nvPr>
        </p:nvSpPr>
        <p:spPr>
          <a:xfrm>
            <a:off x="982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3" name="Text Placeholder 9">
            <a:extLst>
              <a:ext uri="{FF2B5EF4-FFF2-40B4-BE49-F238E27FC236}">
                <a16:creationId xmlns:a16="http://schemas.microsoft.com/office/drawing/2014/main" id="{3ED14D17-4AD3-6245-A9CC-57C24D6BB3AE}"/>
              </a:ext>
            </a:extLst>
          </p:cNvPr>
          <p:cNvSpPr>
            <a:spLocks noGrp="1"/>
          </p:cNvSpPr>
          <p:nvPr>
            <p:ph type="body" sz="quarter" idx="31" hasCustomPrompt="1"/>
          </p:nvPr>
        </p:nvSpPr>
        <p:spPr>
          <a:xfrm>
            <a:off x="374142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4" name="Text Placeholder 9">
            <a:extLst>
              <a:ext uri="{FF2B5EF4-FFF2-40B4-BE49-F238E27FC236}">
                <a16:creationId xmlns:a16="http://schemas.microsoft.com/office/drawing/2014/main" id="{C5857B8B-B3EB-2048-96D3-E442619F9E15}"/>
              </a:ext>
            </a:extLst>
          </p:cNvPr>
          <p:cNvSpPr>
            <a:spLocks noGrp="1"/>
          </p:cNvSpPr>
          <p:nvPr>
            <p:ph type="body" sz="quarter" idx="35" hasCustomPrompt="1"/>
          </p:nvPr>
        </p:nvSpPr>
        <p:spPr>
          <a:xfrm>
            <a:off x="982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a:t>Small bullet point</a:t>
            </a:r>
          </a:p>
        </p:txBody>
      </p:sp>
      <p:sp>
        <p:nvSpPr>
          <p:cNvPr id="85" name="Text Placeholder 9">
            <a:extLst>
              <a:ext uri="{FF2B5EF4-FFF2-40B4-BE49-F238E27FC236}">
                <a16:creationId xmlns:a16="http://schemas.microsoft.com/office/drawing/2014/main" id="{29AE7F41-C4F2-F146-930D-2276E41A7113}"/>
              </a:ext>
            </a:extLst>
          </p:cNvPr>
          <p:cNvSpPr>
            <a:spLocks noGrp="1"/>
          </p:cNvSpPr>
          <p:nvPr>
            <p:ph type="body" sz="quarter" idx="36" hasCustomPrompt="1"/>
          </p:nvPr>
        </p:nvSpPr>
        <p:spPr>
          <a:xfrm>
            <a:off x="8305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6" name="Text Placeholder 9">
            <a:extLst>
              <a:ext uri="{FF2B5EF4-FFF2-40B4-BE49-F238E27FC236}">
                <a16:creationId xmlns:a16="http://schemas.microsoft.com/office/drawing/2014/main" id="{2248D147-C5AB-404C-8EE8-9C0D48100C25}"/>
              </a:ext>
            </a:extLst>
          </p:cNvPr>
          <p:cNvSpPr>
            <a:spLocks noGrp="1"/>
          </p:cNvSpPr>
          <p:nvPr>
            <p:ph type="body" sz="quarter" idx="38" hasCustomPrompt="1"/>
          </p:nvPr>
        </p:nvSpPr>
        <p:spPr>
          <a:xfrm>
            <a:off x="525747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7" name="Text Placeholder 9">
            <a:extLst>
              <a:ext uri="{FF2B5EF4-FFF2-40B4-BE49-F238E27FC236}">
                <a16:creationId xmlns:a16="http://schemas.microsoft.com/office/drawing/2014/main" id="{2F61A984-ACA5-1A47-B018-3EB8C700006A}"/>
              </a:ext>
            </a:extLst>
          </p:cNvPr>
          <p:cNvSpPr>
            <a:spLocks noGrp="1"/>
          </p:cNvSpPr>
          <p:nvPr>
            <p:ph type="body" sz="quarter" idx="39" hasCustomPrompt="1"/>
          </p:nvPr>
        </p:nvSpPr>
        <p:spPr>
          <a:xfrm>
            <a:off x="6780823"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8" name="Text Placeholder 9">
            <a:extLst>
              <a:ext uri="{FF2B5EF4-FFF2-40B4-BE49-F238E27FC236}">
                <a16:creationId xmlns:a16="http://schemas.microsoft.com/office/drawing/2014/main" id="{08068585-D074-D14F-AE98-6FA37CDD099B}"/>
              </a:ext>
            </a:extLst>
          </p:cNvPr>
          <p:cNvSpPr>
            <a:spLocks noGrp="1"/>
          </p:cNvSpPr>
          <p:nvPr>
            <p:ph type="body" sz="quarter" idx="40" hasCustomPrompt="1"/>
          </p:nvPr>
        </p:nvSpPr>
        <p:spPr>
          <a:xfrm>
            <a:off x="374142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9" name="Text Placeholder 9">
            <a:extLst>
              <a:ext uri="{FF2B5EF4-FFF2-40B4-BE49-F238E27FC236}">
                <a16:creationId xmlns:a16="http://schemas.microsoft.com/office/drawing/2014/main" id="{BCABF1CE-7E17-9141-9A9C-F6CBB9C6FD83}"/>
              </a:ext>
            </a:extLst>
          </p:cNvPr>
          <p:cNvSpPr>
            <a:spLocks noGrp="1"/>
          </p:cNvSpPr>
          <p:nvPr>
            <p:ph type="body" sz="quarter" idx="41" hasCustomPrompt="1"/>
          </p:nvPr>
        </p:nvSpPr>
        <p:spPr>
          <a:xfrm>
            <a:off x="982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3" name="Text Placeholder 2">
            <a:extLst>
              <a:ext uri="{FF2B5EF4-FFF2-40B4-BE49-F238E27FC236}">
                <a16:creationId xmlns:a16="http://schemas.microsoft.com/office/drawing/2014/main" id="{CCD1544D-293B-6640-B3F6-54C1EFAAA74E}"/>
              </a:ext>
            </a:extLst>
          </p:cNvPr>
          <p:cNvSpPr>
            <a:spLocks noGrp="1"/>
          </p:cNvSpPr>
          <p:nvPr>
            <p:ph type="body" sz="quarter" idx="42" hasCustomPrompt="1"/>
          </p:nvPr>
        </p:nvSpPr>
        <p:spPr>
          <a:xfrm>
            <a:off x="221011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2014</a:t>
            </a:r>
          </a:p>
        </p:txBody>
      </p:sp>
      <p:sp>
        <p:nvSpPr>
          <p:cNvPr id="42" name="Text Placeholder 2">
            <a:extLst>
              <a:ext uri="{FF2B5EF4-FFF2-40B4-BE49-F238E27FC236}">
                <a16:creationId xmlns:a16="http://schemas.microsoft.com/office/drawing/2014/main" id="{6181E7AE-D8FF-F946-BBF8-A29A6BB23154}"/>
              </a:ext>
            </a:extLst>
          </p:cNvPr>
          <p:cNvSpPr>
            <a:spLocks noGrp="1"/>
          </p:cNvSpPr>
          <p:nvPr>
            <p:ph type="body" sz="quarter" idx="43" hasCustomPrompt="1"/>
          </p:nvPr>
        </p:nvSpPr>
        <p:spPr>
          <a:xfrm>
            <a:off x="374173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2015</a:t>
            </a:r>
          </a:p>
        </p:txBody>
      </p:sp>
      <p:sp>
        <p:nvSpPr>
          <p:cNvPr id="43" name="Text Placeholder 2">
            <a:extLst>
              <a:ext uri="{FF2B5EF4-FFF2-40B4-BE49-F238E27FC236}">
                <a16:creationId xmlns:a16="http://schemas.microsoft.com/office/drawing/2014/main" id="{DBCC9E77-B320-CB44-9A31-DFAF35E67A94}"/>
              </a:ext>
            </a:extLst>
          </p:cNvPr>
          <p:cNvSpPr>
            <a:spLocks noGrp="1"/>
          </p:cNvSpPr>
          <p:nvPr>
            <p:ph type="body" sz="quarter" idx="44" hasCustomPrompt="1"/>
          </p:nvPr>
        </p:nvSpPr>
        <p:spPr>
          <a:xfrm>
            <a:off x="525778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2016</a:t>
            </a:r>
          </a:p>
        </p:txBody>
      </p:sp>
      <p:sp>
        <p:nvSpPr>
          <p:cNvPr id="45" name="Text Placeholder 2">
            <a:extLst>
              <a:ext uri="{FF2B5EF4-FFF2-40B4-BE49-F238E27FC236}">
                <a16:creationId xmlns:a16="http://schemas.microsoft.com/office/drawing/2014/main" id="{625382FF-9F07-074E-BF38-27A1897D9B8A}"/>
              </a:ext>
            </a:extLst>
          </p:cNvPr>
          <p:cNvSpPr>
            <a:spLocks noGrp="1"/>
          </p:cNvSpPr>
          <p:nvPr>
            <p:ph type="body" sz="quarter" idx="45" hasCustomPrompt="1"/>
          </p:nvPr>
        </p:nvSpPr>
        <p:spPr>
          <a:xfrm>
            <a:off x="6781141"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2017</a:t>
            </a:r>
          </a:p>
        </p:txBody>
      </p:sp>
      <p:sp>
        <p:nvSpPr>
          <p:cNvPr id="46" name="Text Placeholder 2">
            <a:extLst>
              <a:ext uri="{FF2B5EF4-FFF2-40B4-BE49-F238E27FC236}">
                <a16:creationId xmlns:a16="http://schemas.microsoft.com/office/drawing/2014/main" id="{25643073-65B6-4A43-9940-99F434ED618E}"/>
              </a:ext>
            </a:extLst>
          </p:cNvPr>
          <p:cNvSpPr>
            <a:spLocks noGrp="1"/>
          </p:cNvSpPr>
          <p:nvPr>
            <p:ph type="body" sz="quarter" idx="46" hasCustomPrompt="1"/>
          </p:nvPr>
        </p:nvSpPr>
        <p:spPr>
          <a:xfrm>
            <a:off x="830611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2018</a:t>
            </a:r>
          </a:p>
        </p:txBody>
      </p:sp>
      <p:sp>
        <p:nvSpPr>
          <p:cNvPr id="47" name="Text Placeholder 2">
            <a:extLst>
              <a:ext uri="{FF2B5EF4-FFF2-40B4-BE49-F238E27FC236}">
                <a16:creationId xmlns:a16="http://schemas.microsoft.com/office/drawing/2014/main" id="{77F77E3A-6EE7-3346-B73D-8E7FA8662B5F}"/>
              </a:ext>
            </a:extLst>
          </p:cNvPr>
          <p:cNvSpPr>
            <a:spLocks noGrp="1"/>
          </p:cNvSpPr>
          <p:nvPr>
            <p:ph type="body" sz="quarter" idx="47" hasCustomPrompt="1"/>
          </p:nvPr>
        </p:nvSpPr>
        <p:spPr>
          <a:xfrm>
            <a:off x="983011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2019-2020</a:t>
            </a:r>
          </a:p>
        </p:txBody>
      </p:sp>
      <p:sp>
        <p:nvSpPr>
          <p:cNvPr id="48" name="Rectangle 47">
            <a:extLst>
              <a:ext uri="{FF2B5EF4-FFF2-40B4-BE49-F238E27FC236}">
                <a16:creationId xmlns:a16="http://schemas.microsoft.com/office/drawing/2014/main" id="{B910E230-EA86-4F9B-878C-D83CE9CD1848}"/>
              </a:ext>
            </a:extLst>
          </p:cNvPr>
          <p:cNvSpPr/>
          <p:nvPr userDrawn="1"/>
        </p:nvSpPr>
        <p:spPr>
          <a:xfrm>
            <a:off x="982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49" name="Rectangle 48">
            <a:extLst>
              <a:ext uri="{FF2B5EF4-FFF2-40B4-BE49-F238E27FC236}">
                <a16:creationId xmlns:a16="http://schemas.microsoft.com/office/drawing/2014/main" id="{73991515-9085-45C1-BB33-BD909EC35417}"/>
              </a:ext>
            </a:extLst>
          </p:cNvPr>
          <p:cNvSpPr/>
          <p:nvPr userDrawn="1"/>
        </p:nvSpPr>
        <p:spPr>
          <a:xfrm>
            <a:off x="8305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0" baseline="0">
              <a:latin typeface="Franklin Gothic Book" panose="020B0503020102020204" pitchFamily="34" charset="0"/>
            </a:endParaRPr>
          </a:p>
        </p:txBody>
      </p:sp>
      <p:sp>
        <p:nvSpPr>
          <p:cNvPr id="50" name="Rectangle 49">
            <a:extLst>
              <a:ext uri="{FF2B5EF4-FFF2-40B4-BE49-F238E27FC236}">
                <a16:creationId xmlns:a16="http://schemas.microsoft.com/office/drawing/2014/main" id="{1D9DFA11-4FED-4905-A24A-B60584CDAFC6}"/>
              </a:ext>
            </a:extLst>
          </p:cNvPr>
          <p:cNvSpPr/>
          <p:nvPr userDrawn="1"/>
        </p:nvSpPr>
        <p:spPr>
          <a:xfrm>
            <a:off x="6780823"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1" name="Rectangle 50">
            <a:extLst>
              <a:ext uri="{FF2B5EF4-FFF2-40B4-BE49-F238E27FC236}">
                <a16:creationId xmlns:a16="http://schemas.microsoft.com/office/drawing/2014/main" id="{26157619-756E-4C73-8CC2-270317BD2AE9}"/>
              </a:ext>
            </a:extLst>
          </p:cNvPr>
          <p:cNvSpPr/>
          <p:nvPr userDrawn="1"/>
        </p:nvSpPr>
        <p:spPr>
          <a:xfrm>
            <a:off x="525747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90" name="Rectangle 89">
            <a:extLst>
              <a:ext uri="{FF2B5EF4-FFF2-40B4-BE49-F238E27FC236}">
                <a16:creationId xmlns:a16="http://schemas.microsoft.com/office/drawing/2014/main" id="{0CBC069D-BD0E-433A-84DB-A26C48A2B3C0}"/>
              </a:ext>
            </a:extLst>
          </p:cNvPr>
          <p:cNvSpPr/>
          <p:nvPr userDrawn="1"/>
        </p:nvSpPr>
        <p:spPr>
          <a:xfrm>
            <a:off x="374142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91" name="Rectangle 90">
            <a:extLst>
              <a:ext uri="{FF2B5EF4-FFF2-40B4-BE49-F238E27FC236}">
                <a16:creationId xmlns:a16="http://schemas.microsoft.com/office/drawing/2014/main" id="{C10D5C13-9F10-4E29-A6B6-E01D73C339AA}"/>
              </a:ext>
            </a:extLst>
          </p:cNvPr>
          <p:cNvSpPr/>
          <p:nvPr userDrawn="1"/>
        </p:nvSpPr>
        <p:spPr>
          <a:xfrm>
            <a:off x="220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92" name="Rectangle 91">
            <a:extLst>
              <a:ext uri="{FF2B5EF4-FFF2-40B4-BE49-F238E27FC236}">
                <a16:creationId xmlns:a16="http://schemas.microsoft.com/office/drawing/2014/main" id="{B29B07FD-3366-4ACC-8191-388DF54AE9C7}"/>
              </a:ext>
            </a:extLst>
          </p:cNvPr>
          <p:cNvSpPr/>
          <p:nvPr userDrawn="1"/>
        </p:nvSpPr>
        <p:spPr>
          <a:xfrm>
            <a:off x="741362"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latin typeface="Franklin Gothic Book" panose="020B0503020102020204" pitchFamily="34" charset="0"/>
            </a:endParaRPr>
          </a:p>
        </p:txBody>
      </p:sp>
      <p:cxnSp>
        <p:nvCxnSpPr>
          <p:cNvPr id="93" name="Straight Connector 92">
            <a:extLst>
              <a:ext uri="{FF2B5EF4-FFF2-40B4-BE49-F238E27FC236}">
                <a16:creationId xmlns:a16="http://schemas.microsoft.com/office/drawing/2014/main" id="{C8DC1FB8-41CF-4F96-A231-D10CA3595F69}"/>
              </a:ext>
            </a:extLst>
          </p:cNvPr>
          <p:cNvCxnSpPr>
            <a:cxnSpLocks/>
          </p:cNvCxnSpPr>
          <p:nvPr userDrawn="1"/>
        </p:nvCxnSpPr>
        <p:spPr>
          <a:xfrm>
            <a:off x="778255" y="250018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3624BDA-95E0-4BFA-98D3-28A3AB855DFF}"/>
              </a:ext>
            </a:extLst>
          </p:cNvPr>
          <p:cNvCxnSpPr>
            <a:cxnSpLocks/>
          </p:cNvCxnSpPr>
          <p:nvPr userDrawn="1"/>
        </p:nvCxnSpPr>
        <p:spPr>
          <a:xfrm>
            <a:off x="778255" y="502920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979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takeholder, Competitive Dynamics, Ecosystem Review">
    <p:spTree>
      <p:nvGrpSpPr>
        <p:cNvPr id="1" name=""/>
        <p:cNvGrpSpPr/>
        <p:nvPr/>
      </p:nvGrpSpPr>
      <p:grpSpPr>
        <a:xfrm>
          <a:off x="0" y="0"/>
          <a:ext cx="0" cy="0"/>
          <a:chOff x="0" y="0"/>
          <a:chExt cx="0" cy="0"/>
        </a:xfrm>
      </p:grpSpPr>
      <p:sp>
        <p:nvSpPr>
          <p:cNvPr id="2" name="Oval 1"/>
          <p:cNvSpPr/>
          <p:nvPr/>
        </p:nvSpPr>
        <p:spPr>
          <a:xfrm>
            <a:off x="4496937" y="1980750"/>
            <a:ext cx="2588526" cy="25885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sp>
        <p:nvSpPr>
          <p:cNvPr id="63" name="Text Placeholder 2">
            <a:extLst>
              <a:ext uri="{FF2B5EF4-FFF2-40B4-BE49-F238E27FC236}">
                <a16:creationId xmlns:a16="http://schemas.microsoft.com/office/drawing/2014/main" id="{CD1442B8-C26E-6B44-A503-E22553D5BB54}"/>
              </a:ext>
            </a:extLst>
          </p:cNvPr>
          <p:cNvSpPr>
            <a:spLocks noGrp="1"/>
          </p:cNvSpPr>
          <p:nvPr>
            <p:ph type="body" sz="quarter" idx="20" hasCustomPrompt="1"/>
          </p:nvPr>
        </p:nvSpPr>
        <p:spPr>
          <a:xfrm>
            <a:off x="1295400" y="2060461"/>
            <a:ext cx="2148567" cy="594043"/>
          </a:xfrm>
          <a:prstGeom prst="rect">
            <a:avLst/>
          </a:prstGeom>
        </p:spPr>
        <p:txBody>
          <a:bodyPr anchor="ctr" anchorCtr="0"/>
          <a:lstStyle>
            <a:lvl1pPr marL="0" indent="0" algn="r">
              <a:buNone/>
              <a:defRPr sz="1400" b="1" spc="0">
                <a:solidFill>
                  <a:schemeClr val="accent1"/>
                </a:solidFill>
                <a:latin typeface="Franklin Gothic Book" panose="020B0503020102020204" pitchFamily="34" charset="0"/>
              </a:defRPr>
            </a:lvl1pPr>
          </a:lstStyle>
          <a:p>
            <a:pPr lvl="0"/>
            <a:r>
              <a:rPr lang="en-US"/>
              <a:t>Icon Title</a:t>
            </a:r>
          </a:p>
        </p:txBody>
      </p:sp>
      <p:sp>
        <p:nvSpPr>
          <p:cNvPr id="62" name="Text Placeholder 2">
            <a:extLst>
              <a:ext uri="{FF2B5EF4-FFF2-40B4-BE49-F238E27FC236}">
                <a16:creationId xmlns:a16="http://schemas.microsoft.com/office/drawing/2014/main" id="{B06D697E-D9C6-DC4B-9868-CC1501853478}"/>
              </a:ext>
            </a:extLst>
          </p:cNvPr>
          <p:cNvSpPr>
            <a:spLocks noGrp="1"/>
          </p:cNvSpPr>
          <p:nvPr>
            <p:ph type="body" sz="quarter" idx="19" hasCustomPrompt="1"/>
          </p:nvPr>
        </p:nvSpPr>
        <p:spPr>
          <a:xfrm>
            <a:off x="1295400" y="3650691"/>
            <a:ext cx="2148567" cy="594043"/>
          </a:xfrm>
          <a:prstGeom prst="rect">
            <a:avLst/>
          </a:prstGeom>
        </p:spPr>
        <p:txBody>
          <a:bodyPr anchor="ctr" anchorCtr="0"/>
          <a:lstStyle>
            <a:lvl1pPr marL="0" indent="0" algn="r">
              <a:buNone/>
              <a:defRPr sz="1400" b="1" spc="0">
                <a:solidFill>
                  <a:schemeClr val="accent1"/>
                </a:solidFill>
                <a:latin typeface="Franklin Gothic Book" panose="020B0503020102020204" pitchFamily="34" charset="0"/>
              </a:defRPr>
            </a:lvl1pPr>
          </a:lstStyle>
          <a:p>
            <a:pPr lvl="0"/>
            <a:r>
              <a:rPr lang="en-US"/>
              <a:t>Icon Title</a:t>
            </a:r>
          </a:p>
        </p:txBody>
      </p:sp>
      <p:sp>
        <p:nvSpPr>
          <p:cNvPr id="61" name="Text Placeholder 2">
            <a:extLst>
              <a:ext uri="{FF2B5EF4-FFF2-40B4-BE49-F238E27FC236}">
                <a16:creationId xmlns:a16="http://schemas.microsoft.com/office/drawing/2014/main" id="{EF04A2A7-2928-D54F-B162-6A7F9880A864}"/>
              </a:ext>
            </a:extLst>
          </p:cNvPr>
          <p:cNvSpPr>
            <a:spLocks noGrp="1"/>
          </p:cNvSpPr>
          <p:nvPr>
            <p:ph type="body" sz="quarter" idx="18" hasCustomPrompt="1"/>
          </p:nvPr>
        </p:nvSpPr>
        <p:spPr>
          <a:xfrm>
            <a:off x="4038600" y="5332413"/>
            <a:ext cx="1816738" cy="594043"/>
          </a:xfrm>
          <a:prstGeom prst="rect">
            <a:avLst/>
          </a:prstGeom>
        </p:spPr>
        <p:txBody>
          <a:bodyPr/>
          <a:lstStyle>
            <a:lvl1pPr marL="0" indent="0" algn="ctr">
              <a:buNone/>
              <a:defRPr sz="1400" b="1" spc="0">
                <a:solidFill>
                  <a:schemeClr val="accent1"/>
                </a:solidFill>
                <a:latin typeface="Franklin Gothic Book" panose="020B0503020102020204" pitchFamily="34" charset="0"/>
              </a:defRPr>
            </a:lvl1pPr>
          </a:lstStyle>
          <a:p>
            <a:pPr lvl="0"/>
            <a:r>
              <a:rPr lang="en-US"/>
              <a:t>Icon Title</a:t>
            </a:r>
          </a:p>
        </p:txBody>
      </p:sp>
      <p:sp>
        <p:nvSpPr>
          <p:cNvPr id="3" name="Text Placeholder 2">
            <a:extLst>
              <a:ext uri="{FF2B5EF4-FFF2-40B4-BE49-F238E27FC236}">
                <a16:creationId xmlns:a16="http://schemas.microsoft.com/office/drawing/2014/main" id="{D93F07E2-55E8-F742-9EC1-BE881D27C47E}"/>
              </a:ext>
            </a:extLst>
          </p:cNvPr>
          <p:cNvSpPr>
            <a:spLocks noGrp="1"/>
          </p:cNvSpPr>
          <p:nvPr>
            <p:ph type="body" sz="quarter" idx="14" hasCustomPrompt="1"/>
          </p:nvPr>
        </p:nvSpPr>
        <p:spPr>
          <a:xfrm>
            <a:off x="5562600" y="1370013"/>
            <a:ext cx="2098675" cy="382587"/>
          </a:xfrm>
          <a:prstGeom prst="rect">
            <a:avLst/>
          </a:prstGeom>
        </p:spPr>
        <p:txBody>
          <a:bodyPr anchor="ctr" anchorCtr="0"/>
          <a:lstStyle>
            <a:lvl1pPr marL="0" indent="0">
              <a:buNone/>
              <a:defRPr sz="1400" b="1" spc="0">
                <a:solidFill>
                  <a:schemeClr val="accent1"/>
                </a:solidFill>
                <a:latin typeface="Franklin Gothic Book" panose="020B0503020102020204" pitchFamily="34" charset="0"/>
              </a:defRPr>
            </a:lvl1pPr>
          </a:lstStyle>
          <a:p>
            <a:pPr lvl="0"/>
            <a:r>
              <a:rPr lang="en-US"/>
              <a:t>Icon 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91146" cy="242478"/>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Stakeholder, competitive dynamics, ecosystem review slide title</a:t>
            </a:r>
          </a:p>
        </p:txBody>
      </p:sp>
      <p:sp>
        <p:nvSpPr>
          <p:cNvPr id="58" name="Text Placeholder 2">
            <a:extLst>
              <a:ext uri="{FF2B5EF4-FFF2-40B4-BE49-F238E27FC236}">
                <a16:creationId xmlns:a16="http://schemas.microsoft.com/office/drawing/2014/main" id="{40868378-843C-B34C-9352-02EA876CFE7A}"/>
              </a:ext>
            </a:extLst>
          </p:cNvPr>
          <p:cNvSpPr>
            <a:spLocks noGrp="1"/>
          </p:cNvSpPr>
          <p:nvPr>
            <p:ph type="body" sz="quarter" idx="15" hasCustomPrompt="1"/>
          </p:nvPr>
        </p:nvSpPr>
        <p:spPr>
          <a:xfrm>
            <a:off x="7924800" y="2060461"/>
            <a:ext cx="2325729" cy="594043"/>
          </a:xfrm>
          <a:prstGeom prst="rect">
            <a:avLst/>
          </a:prstGeom>
        </p:spPr>
        <p:txBody>
          <a:bodyPr anchor="ctr" anchorCtr="0"/>
          <a:lstStyle>
            <a:lvl1pPr marL="0" indent="0">
              <a:buNone/>
              <a:defRPr sz="1400" b="1" spc="0">
                <a:solidFill>
                  <a:schemeClr val="accent1"/>
                </a:solidFill>
                <a:latin typeface="Franklin Gothic Book" panose="020B0503020102020204" pitchFamily="34" charset="0"/>
              </a:defRPr>
            </a:lvl1pPr>
          </a:lstStyle>
          <a:p>
            <a:pPr lvl="0"/>
            <a:r>
              <a:rPr lang="en-US"/>
              <a:t>Icon Title</a:t>
            </a:r>
          </a:p>
        </p:txBody>
      </p:sp>
      <p:sp>
        <p:nvSpPr>
          <p:cNvPr id="59" name="Text Placeholder 2">
            <a:extLst>
              <a:ext uri="{FF2B5EF4-FFF2-40B4-BE49-F238E27FC236}">
                <a16:creationId xmlns:a16="http://schemas.microsoft.com/office/drawing/2014/main" id="{FEFEE550-7F33-5445-96FE-E63A58DFD966}"/>
              </a:ext>
            </a:extLst>
          </p:cNvPr>
          <p:cNvSpPr>
            <a:spLocks noGrp="1"/>
          </p:cNvSpPr>
          <p:nvPr>
            <p:ph type="body" sz="quarter" idx="16" hasCustomPrompt="1"/>
          </p:nvPr>
        </p:nvSpPr>
        <p:spPr>
          <a:xfrm>
            <a:off x="8382000" y="3427413"/>
            <a:ext cx="2325729" cy="594043"/>
          </a:xfrm>
          <a:prstGeom prst="rect">
            <a:avLst/>
          </a:prstGeom>
        </p:spPr>
        <p:txBody>
          <a:bodyPr anchor="ctr" anchorCtr="0"/>
          <a:lstStyle>
            <a:lvl1pPr marL="0" indent="0">
              <a:buNone/>
              <a:defRPr sz="1400" b="1" spc="0">
                <a:solidFill>
                  <a:schemeClr val="accent1"/>
                </a:solidFill>
                <a:latin typeface="Franklin Gothic Book" panose="020B0503020102020204" pitchFamily="34" charset="0"/>
              </a:defRPr>
            </a:lvl1pPr>
          </a:lstStyle>
          <a:p>
            <a:pPr lvl="0"/>
            <a:r>
              <a:rPr lang="en-US"/>
              <a:t>Icon Title</a:t>
            </a:r>
          </a:p>
        </p:txBody>
      </p:sp>
      <p:sp>
        <p:nvSpPr>
          <p:cNvPr id="60" name="Text Placeholder 2">
            <a:extLst>
              <a:ext uri="{FF2B5EF4-FFF2-40B4-BE49-F238E27FC236}">
                <a16:creationId xmlns:a16="http://schemas.microsoft.com/office/drawing/2014/main" id="{CB3C9CED-9A0F-5A43-84D9-90C6980B8F18}"/>
              </a:ext>
            </a:extLst>
          </p:cNvPr>
          <p:cNvSpPr>
            <a:spLocks noGrp="1"/>
          </p:cNvSpPr>
          <p:nvPr>
            <p:ph type="body" sz="quarter" idx="17" hasCustomPrompt="1"/>
          </p:nvPr>
        </p:nvSpPr>
        <p:spPr>
          <a:xfrm>
            <a:off x="7239000" y="4722813"/>
            <a:ext cx="1816738" cy="594043"/>
          </a:xfrm>
          <a:prstGeom prst="rect">
            <a:avLst/>
          </a:prstGeom>
        </p:spPr>
        <p:txBody>
          <a:bodyPr anchor="ctr" anchorCtr="0"/>
          <a:lstStyle>
            <a:lvl1pPr marL="0" indent="0">
              <a:buNone/>
              <a:defRPr sz="1400" b="1" spc="0">
                <a:solidFill>
                  <a:schemeClr val="accent1"/>
                </a:solidFill>
                <a:latin typeface="Franklin Gothic Book" panose="020B0503020102020204" pitchFamily="34" charset="0"/>
              </a:defRPr>
            </a:lvl1pPr>
          </a:lstStyle>
          <a:p>
            <a:pPr lvl="0"/>
            <a:r>
              <a:rPr lang="en-US"/>
              <a:t>Icon Title</a:t>
            </a:r>
          </a:p>
        </p:txBody>
      </p:sp>
    </p:spTree>
    <p:extLst>
      <p:ext uri="{BB962C8B-B14F-4D97-AF65-F5344CB8AC3E}">
        <p14:creationId xmlns:p14="http://schemas.microsoft.com/office/powerpoint/2010/main" val="2360133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B4BEC0-8FF6-094D-9842-8FF1FFB5B29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0C5BC0-F5A7-F049-A3F3-769AF7D2A78F}"/>
              </a:ext>
            </a:extLst>
          </p:cNvPr>
          <p:cNvSpPr txBox="1"/>
          <p:nvPr/>
        </p:nvSpPr>
        <p:spPr>
          <a:xfrm>
            <a:off x="2625498" y="6324600"/>
            <a:ext cx="6941003"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686E14B-6982-944A-B224-FC61E0D4E0FA}"/>
              </a:ext>
            </a:extLst>
          </p:cNvPr>
          <p:cNvSpPr/>
          <p:nvPr/>
        </p:nvSpPr>
        <p:spPr>
          <a:xfrm>
            <a:off x="3467099"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5" name="Picture 4" descr="A picture containing drawing&#10;&#10;Description automatically generated">
            <a:extLst>
              <a:ext uri="{FF2B5EF4-FFF2-40B4-BE49-F238E27FC236}">
                <a16:creationId xmlns:a16="http://schemas.microsoft.com/office/drawing/2014/main" id="{29707C4B-CEF9-9C42-97B0-F8A6FB6274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00" y="1676400"/>
            <a:ext cx="2667000" cy="2667000"/>
          </a:xfrm>
          <a:prstGeom prst="rect">
            <a:avLst/>
          </a:prstGeom>
        </p:spPr>
      </p:pic>
      <p:sp>
        <p:nvSpPr>
          <p:cNvPr id="9" name="Text Placeholder 16">
            <a:extLst>
              <a:ext uri="{FF2B5EF4-FFF2-40B4-BE49-F238E27FC236}">
                <a16:creationId xmlns:a16="http://schemas.microsoft.com/office/drawing/2014/main" id="{A55BB19E-70C3-7441-9BAB-79FE43FB11F7}"/>
              </a:ext>
            </a:extLst>
          </p:cNvPr>
          <p:cNvSpPr>
            <a:spLocks noGrp="1"/>
          </p:cNvSpPr>
          <p:nvPr>
            <p:ph type="body" sz="quarter" idx="14" hasCustomPrompt="1"/>
          </p:nvPr>
        </p:nvSpPr>
        <p:spPr>
          <a:xfrm>
            <a:off x="3512570" y="3733800"/>
            <a:ext cx="5166860" cy="381000"/>
          </a:xfrm>
          <a:prstGeom prst="rect">
            <a:avLst/>
          </a:prstGeom>
          <a:ln>
            <a:noFill/>
          </a:ln>
        </p:spPr>
        <p:txBody>
          <a:bodyPr/>
          <a:lstStyle>
            <a:lvl1pPr marL="0" indent="0" algn="ctr">
              <a:buNone/>
              <a:defRPr sz="1000" spc="0">
                <a:solidFill>
                  <a:schemeClr val="bg1"/>
                </a:solidFill>
                <a:latin typeface="Franklin Gothic Book" panose="020B0503020102020204" pitchFamily="34" charset="0"/>
              </a:defRPr>
            </a:lvl1pPr>
          </a:lstStyle>
          <a:p>
            <a:pPr lvl="0"/>
            <a:r>
              <a:rPr lang="en-US"/>
              <a:t>Blue Cross Blue Shield of Massachusetts is an Independent Licensee </a:t>
            </a:r>
            <a:br>
              <a:rPr lang="en-US"/>
            </a:br>
            <a:r>
              <a:rPr lang="en-US"/>
              <a:t>of the Blue Cross and Blue Shield Association. </a:t>
            </a:r>
          </a:p>
        </p:txBody>
      </p:sp>
      <p:sp>
        <p:nvSpPr>
          <p:cNvPr id="10" name="TextBox 9">
            <a:extLst>
              <a:ext uri="{FF2B5EF4-FFF2-40B4-BE49-F238E27FC236}">
                <a16:creationId xmlns:a16="http://schemas.microsoft.com/office/drawing/2014/main" id="{0881CFF1-D86B-5549-905F-DBEA6B1678CC}"/>
              </a:ext>
            </a:extLst>
          </p:cNvPr>
          <p:cNvSpPr txBox="1"/>
          <p:nvPr/>
        </p:nvSpPr>
        <p:spPr>
          <a:xfrm>
            <a:off x="2625499" y="6324600"/>
            <a:ext cx="6941003"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3DC3788-E544-F745-BF9A-98885E5F5ABC}"/>
              </a:ext>
            </a:extLst>
          </p:cNvPr>
          <p:cNvSpPr/>
          <p:nvPr/>
        </p:nvSpPr>
        <p:spPr>
          <a:xfrm>
            <a:off x="3467100"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bg1"/>
                </a:solidFill>
                <a:effectLst/>
                <a:latin typeface="Roboto" charset="0"/>
              </a:rPr>
              <a:t>Blue Cross Blue Shield of Massachusetts is an Independent Licensee of the Blue Cross and Blue Shield Association.</a:t>
            </a:r>
            <a:endParaRPr lang="en-US" sz="550">
              <a:solidFill>
                <a:schemeClr val="bg1"/>
              </a:solidFill>
            </a:endParaRPr>
          </a:p>
        </p:txBody>
      </p:sp>
      <p:sp>
        <p:nvSpPr>
          <p:cNvPr id="11" name="Rectangle 10">
            <a:extLst>
              <a:ext uri="{FF2B5EF4-FFF2-40B4-BE49-F238E27FC236}">
                <a16:creationId xmlns:a16="http://schemas.microsoft.com/office/drawing/2014/main" id="{865C4D0B-C0FA-462B-BF6F-1474A4DE435A}"/>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CBF7B44-665A-4FE9-93CD-BAF9291EEA20}"/>
              </a:ext>
            </a:extLst>
          </p:cNvPr>
          <p:cNvSpPr txBox="1"/>
          <p:nvPr userDrawn="1"/>
        </p:nvSpPr>
        <p:spPr>
          <a:xfrm>
            <a:off x="2625498" y="6324600"/>
            <a:ext cx="6941003"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3752DE50-A490-4099-A929-82ED0FBA8518}"/>
              </a:ext>
            </a:extLst>
          </p:cNvPr>
          <p:cNvSpPr/>
          <p:nvPr userDrawn="1"/>
        </p:nvSpPr>
        <p:spPr>
          <a:xfrm>
            <a:off x="3467099"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15" name="Picture 14" descr="A picture containing drawing&#10;&#10;Description automatically generated">
            <a:extLst>
              <a:ext uri="{FF2B5EF4-FFF2-40B4-BE49-F238E27FC236}">
                <a16:creationId xmlns:a16="http://schemas.microsoft.com/office/drawing/2014/main" id="{7E9D3EED-EC1D-4375-9C26-D6B71FE43C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00" y="1676400"/>
            <a:ext cx="2667000" cy="2667000"/>
          </a:xfrm>
          <a:prstGeom prst="rect">
            <a:avLst/>
          </a:prstGeom>
        </p:spPr>
      </p:pic>
      <p:sp>
        <p:nvSpPr>
          <p:cNvPr id="16" name="TextBox 15">
            <a:extLst>
              <a:ext uri="{FF2B5EF4-FFF2-40B4-BE49-F238E27FC236}">
                <a16:creationId xmlns:a16="http://schemas.microsoft.com/office/drawing/2014/main" id="{5AF6E697-937D-470D-900A-A1A1A7357588}"/>
              </a:ext>
            </a:extLst>
          </p:cNvPr>
          <p:cNvSpPr txBox="1"/>
          <p:nvPr userDrawn="1"/>
        </p:nvSpPr>
        <p:spPr>
          <a:xfrm>
            <a:off x="2625499" y="6324600"/>
            <a:ext cx="6941003"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A0454CA3-CD1A-4C0E-A455-A9FB31C408AF}"/>
              </a:ext>
            </a:extLst>
          </p:cNvPr>
          <p:cNvSpPr/>
          <p:nvPr userDrawn="1"/>
        </p:nvSpPr>
        <p:spPr>
          <a:xfrm>
            <a:off x="3467100"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bg1"/>
                </a:solidFill>
                <a:effectLst/>
                <a:latin typeface="Roboto" charset="0"/>
              </a:rPr>
              <a:t>Blue Cross Blue Shield of Massachusetts is an Independent Licensee of the Blue Cross and Blue Shield Association.</a:t>
            </a:r>
            <a:endParaRPr lang="en-US" sz="550">
              <a:solidFill>
                <a:schemeClr val="bg1"/>
              </a:solidFill>
            </a:endParaRPr>
          </a:p>
        </p:txBody>
      </p:sp>
    </p:spTree>
    <p:extLst>
      <p:ext uri="{BB962C8B-B14F-4D97-AF65-F5344CB8AC3E}">
        <p14:creationId xmlns:p14="http://schemas.microsoft.com/office/powerpoint/2010/main" val="2819544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asic Char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DE32C1-0CA2-C347-8192-111898918D22}"/>
              </a:ext>
            </a:extLst>
          </p:cNvPr>
          <p:cNvSpPr>
            <a:spLocks noGrp="1"/>
          </p:cNvSpPr>
          <p:nvPr>
            <p:ph type="body" sz="quarter" idx="11" hasCustomPrompt="1"/>
          </p:nvPr>
        </p:nvSpPr>
        <p:spPr>
          <a:xfrm>
            <a:off x="7781925" y="1447799"/>
            <a:ext cx="3359150" cy="4883427"/>
          </a:xfrm>
          <a:prstGeom prst="rect">
            <a:avLst/>
          </a:prstGeom>
        </p:spPr>
        <p:txBody>
          <a:bodyPr anchor="ctr"/>
          <a:lstStyle>
            <a:lvl1pPr>
              <a:defRPr sz="2400">
                <a:solidFill>
                  <a:srgbClr val="1E4873"/>
                </a:solidFill>
                <a:latin typeface="Franklin Gothic Book" panose="020B0503020102020204" pitchFamily="34" charset="0"/>
              </a:defRPr>
            </a:lvl1pPr>
          </a:lstStyle>
          <a:p>
            <a:pPr lvl="0"/>
            <a:r>
              <a:rPr lang="en-US"/>
              <a:t>Key Insights</a:t>
            </a:r>
          </a:p>
        </p:txBody>
      </p:sp>
      <p:sp>
        <p:nvSpPr>
          <p:cNvPr id="2" name="Title 1">
            <a:extLst>
              <a:ext uri="{FF2B5EF4-FFF2-40B4-BE49-F238E27FC236}">
                <a16:creationId xmlns:a16="http://schemas.microsoft.com/office/drawing/2014/main" id="{A27325A4-64AB-4A4E-9927-E06BFF5F2BFC}"/>
              </a:ext>
            </a:extLst>
          </p:cNvPr>
          <p:cNvSpPr>
            <a:spLocks noGrp="1"/>
          </p:cNvSpPr>
          <p:nvPr>
            <p:ph type="title" hasCustomPrompt="1"/>
          </p:nvPr>
        </p:nvSpPr>
        <p:spPr>
          <a:xfrm>
            <a:off x="839788" y="457200"/>
            <a:ext cx="6276629" cy="530225"/>
          </a:xfrm>
          <a:prstGeom prst="rect">
            <a:avLst/>
          </a:prstGeom>
        </p:spPr>
        <p:txBody>
          <a:bodyPr anchor="t"/>
          <a:lstStyle>
            <a:lvl1pPr>
              <a:defRPr sz="3200" b="1" baseline="0">
                <a:solidFill>
                  <a:srgbClr val="FC5C3B"/>
                </a:solidFill>
                <a:latin typeface="Arial Narrow" panose="020B0606020202030204" pitchFamily="34" charset="0"/>
              </a:defRPr>
            </a:lvl1pPr>
          </a:lstStyle>
          <a:p>
            <a:r>
              <a:rPr lang="en-US"/>
              <a:t>BASIC CHART SLIDE</a:t>
            </a:r>
          </a:p>
        </p:txBody>
      </p:sp>
      <p:sp>
        <p:nvSpPr>
          <p:cNvPr id="3" name="Content Placeholder 2">
            <a:extLst>
              <a:ext uri="{FF2B5EF4-FFF2-40B4-BE49-F238E27FC236}">
                <a16:creationId xmlns:a16="http://schemas.microsoft.com/office/drawing/2014/main" id="{FB2C3F3F-79AD-A047-8DE9-BBC29BB1133A}"/>
              </a:ext>
            </a:extLst>
          </p:cNvPr>
          <p:cNvSpPr>
            <a:spLocks noGrp="1"/>
          </p:cNvSpPr>
          <p:nvPr>
            <p:ph idx="1" hasCustomPrompt="1"/>
          </p:nvPr>
        </p:nvSpPr>
        <p:spPr>
          <a:xfrm>
            <a:off x="839788" y="1447663"/>
            <a:ext cx="6172200" cy="4873625"/>
          </a:xfrm>
          <a:prstGeom prst="rect">
            <a:avLst/>
          </a:prstGeom>
        </p:spPr>
        <p:txBody>
          <a:bodyPr anchor="ctr"/>
          <a:lstStyle>
            <a:lvl1pPr marL="0" indent="0" algn="ctr">
              <a:buNone/>
              <a:defRPr sz="1800" cap="all" spc="300" baseline="0">
                <a:solidFill>
                  <a:srgbClr val="0D4877"/>
                </a:solidFill>
                <a:latin typeface="Franklin Gothic Book" panose="020B05030201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add chart]</a:t>
            </a:r>
          </a:p>
        </p:txBody>
      </p:sp>
      <p:sp>
        <p:nvSpPr>
          <p:cNvPr id="4" name="Text Placeholder 3">
            <a:extLst>
              <a:ext uri="{FF2B5EF4-FFF2-40B4-BE49-F238E27FC236}">
                <a16:creationId xmlns:a16="http://schemas.microsoft.com/office/drawing/2014/main" id="{30F9A7BC-FA19-5043-AB36-7EAFE5575478}"/>
              </a:ext>
            </a:extLst>
          </p:cNvPr>
          <p:cNvSpPr>
            <a:spLocks noGrp="1"/>
          </p:cNvSpPr>
          <p:nvPr>
            <p:ph type="body" sz="half" idx="2" hasCustomPrompt="1"/>
          </p:nvPr>
        </p:nvSpPr>
        <p:spPr>
          <a:xfrm>
            <a:off x="839788" y="1013792"/>
            <a:ext cx="6276629" cy="365125"/>
          </a:xfrm>
          <a:prstGeom prst="rect">
            <a:avLst/>
          </a:prstGeom>
        </p:spPr>
        <p:txBody>
          <a:bodyPr/>
          <a:lstStyle>
            <a:lvl1pPr marL="0" indent="0">
              <a:buNone/>
              <a:defRPr sz="1600" baseline="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subtitle</a:t>
            </a:r>
          </a:p>
        </p:txBody>
      </p:sp>
      <p:cxnSp>
        <p:nvCxnSpPr>
          <p:cNvPr id="9" name="Straight Connector 8">
            <a:extLst>
              <a:ext uri="{FF2B5EF4-FFF2-40B4-BE49-F238E27FC236}">
                <a16:creationId xmlns:a16="http://schemas.microsoft.com/office/drawing/2014/main" id="{60B15EDC-F6C2-FD4E-A204-FBAE63EF2118}"/>
              </a:ext>
            </a:extLst>
          </p:cNvPr>
          <p:cNvCxnSpPr/>
          <p:nvPr/>
        </p:nvCxnSpPr>
        <p:spPr>
          <a:xfrm>
            <a:off x="7345019" y="1457602"/>
            <a:ext cx="0" cy="48736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719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Master Title Slide - Blue and White 1">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9E526DB-3885-CD4F-BEC9-DC486714E2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7">
            <a:extLst>
              <a:ext uri="{FF2B5EF4-FFF2-40B4-BE49-F238E27FC236}">
                <a16:creationId xmlns:a16="http://schemas.microsoft.com/office/drawing/2014/main" id="{EAAC94F2-1DB6-E04C-BBD8-CD47F67AD94C}"/>
              </a:ext>
            </a:extLst>
          </p:cNvPr>
          <p:cNvSpPr>
            <a:spLocks noGrp="1"/>
          </p:cNvSpPr>
          <p:nvPr>
            <p:ph type="body" sz="quarter" idx="10" hasCustomPrompt="1"/>
          </p:nvPr>
        </p:nvSpPr>
        <p:spPr>
          <a:xfrm>
            <a:off x="1280159"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400" b="0" i="0" kern="1200" spc="0" dirty="0" smtClean="0">
                <a:solidFill>
                  <a:schemeClr val="bg1"/>
                </a:solidFill>
                <a:latin typeface="Franklin Gothic Book" panose="020B0503020102020204" pitchFamily="34" charset="0"/>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3" name="Text Placeholder 3">
            <a:extLst>
              <a:ext uri="{FF2B5EF4-FFF2-40B4-BE49-F238E27FC236}">
                <a16:creationId xmlns:a16="http://schemas.microsoft.com/office/drawing/2014/main" id="{9FFE4034-7A69-F94E-8E8A-EC8F21DF8431}"/>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bg1"/>
                </a:solidFill>
                <a:latin typeface="Franklin Gothic Book" panose="020B0503020102020204" pitchFamily="34" charset="0"/>
              </a:defRPr>
            </a:lvl1pPr>
          </a:lstStyle>
          <a:p>
            <a:pPr lvl="0"/>
            <a:r>
              <a:rPr lang="en-US" sz="1800"/>
              <a:t>MONTH 2020</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Arial Narrow" panose="020B0606020202030204" pitchFamily="34" charset="0"/>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
        <p:nvSpPr>
          <p:cNvPr id="14" name="Rectangle 13">
            <a:extLst>
              <a:ext uri="{FF2B5EF4-FFF2-40B4-BE49-F238E27FC236}">
                <a16:creationId xmlns:a16="http://schemas.microsoft.com/office/drawing/2014/main" id="{6428CD77-39DE-3443-BC96-79149A75013F}"/>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0" name="TextBox 9">
            <a:extLst>
              <a:ext uri="{FF2B5EF4-FFF2-40B4-BE49-F238E27FC236}">
                <a16:creationId xmlns:a16="http://schemas.microsoft.com/office/drawing/2014/main" id="{11DC3AA0-62ED-D444-8DEE-CB6EC404B255}"/>
              </a:ext>
            </a:extLst>
          </p:cNvPr>
          <p:cNvSpPr txBox="1"/>
          <p:nvPr userDrawn="1"/>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pic>
        <p:nvPicPr>
          <p:cNvPr id="12" name="Picture 11" descr="A picture containing object, clock, drawing&#10;&#10;Description automatically generated">
            <a:extLst>
              <a:ext uri="{FF2B5EF4-FFF2-40B4-BE49-F238E27FC236}">
                <a16:creationId xmlns:a16="http://schemas.microsoft.com/office/drawing/2014/main" id="{57383247-2E9D-AE41-83B6-B0C392B44C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2277929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aster Title Slide - Whit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3C16B7-9F51-CC46-A3B9-CAFF031E3FE9}"/>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sp>
        <p:nvSpPr>
          <p:cNvPr id="10" name="Text Placeholder 17">
            <a:extLst>
              <a:ext uri="{FF2B5EF4-FFF2-40B4-BE49-F238E27FC236}">
                <a16:creationId xmlns:a16="http://schemas.microsoft.com/office/drawing/2014/main" id="{23AB1E6F-B4F3-B949-A804-BD78B9489E2B}"/>
              </a:ext>
            </a:extLst>
          </p:cNvPr>
          <p:cNvSpPr>
            <a:spLocks noGrp="1"/>
          </p:cNvSpPr>
          <p:nvPr>
            <p:ph type="body" sz="quarter" idx="10" hasCustomPrompt="1"/>
          </p:nvPr>
        </p:nvSpPr>
        <p:spPr>
          <a:xfrm>
            <a:off x="1295400"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000" b="0" i="0" kern="1200" spc="0" dirty="0" smtClean="0">
                <a:solidFill>
                  <a:srgbClr val="2574BB"/>
                </a:solidFill>
                <a:latin typeface="Franklin Gothic Book" panose="020B0503020102020204" pitchFamily="34" charset="0"/>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5" name="Text Placeholder 3">
            <a:extLst>
              <a:ext uri="{FF2B5EF4-FFF2-40B4-BE49-F238E27FC236}">
                <a16:creationId xmlns:a16="http://schemas.microsoft.com/office/drawing/2014/main" id="{18A9D98F-95DB-A140-918C-3A7732526BBC}"/>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accent1"/>
                </a:solidFill>
                <a:latin typeface="Franklin Gothic Book" panose="020B0503020102020204" pitchFamily="34" charset="0"/>
              </a:defRPr>
            </a:lvl1pPr>
          </a:lstStyle>
          <a:p>
            <a:pPr lvl="0"/>
            <a:r>
              <a:rPr lang="en-US" sz="1800"/>
              <a:t>MONTH 2020</a:t>
            </a:r>
          </a:p>
        </p:txBody>
      </p:sp>
      <p:sp>
        <p:nvSpPr>
          <p:cNvPr id="6" name="Text Placeholder 6">
            <a:extLst>
              <a:ext uri="{FF2B5EF4-FFF2-40B4-BE49-F238E27FC236}">
                <a16:creationId xmlns:a16="http://schemas.microsoft.com/office/drawing/2014/main" id="{6FC7F44D-B534-9948-B1FC-F32B26EDC017}"/>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Arial Narrow" panose="020B0606020202030204" pitchFamily="34" charset="0"/>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Tree>
    <p:extLst>
      <p:ext uri="{BB962C8B-B14F-4D97-AF65-F5344CB8AC3E}">
        <p14:creationId xmlns:p14="http://schemas.microsoft.com/office/powerpoint/2010/main" val="54632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 Title Slide - Blue and Whit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720FF97-C41C-D34E-9EB4-384D4389D5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1F389AC1-84E3-4E44-AC8E-58ADFBFFEE3E}"/>
              </a:ext>
            </a:extLst>
          </p:cNvPr>
          <p:cNvSpPr>
            <a:spLocks noGrp="1"/>
          </p:cNvSpPr>
          <p:nvPr>
            <p:ph type="body" sz="quarter" idx="10" hasCustomPrompt="1"/>
          </p:nvPr>
        </p:nvSpPr>
        <p:spPr>
          <a:xfrm>
            <a:off x="1295400" y="3124200"/>
            <a:ext cx="6705600" cy="540917"/>
          </a:xfrm>
          <a:prstGeom prst="rect">
            <a:avLst/>
          </a:prstGeom>
        </p:spPr>
        <p:txBody>
          <a:bodyPr wrap="square" lIns="0" tIns="0" rIns="0" bIns="0">
            <a:noAutofit/>
          </a:bodyPr>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6600" b="1" kern="1200" cap="all" spc="0" baseline="0" dirty="0" smtClean="0">
                <a:solidFill>
                  <a:srgbClr val="FD5D3B"/>
                </a:solidFill>
                <a:latin typeface="Arial Narrow" panose="020B0606020202030204" pitchFamily="34" charset="0"/>
                <a:ea typeface="+mn-ea"/>
                <a:cs typeface="+mn-cs"/>
              </a:defRPr>
            </a:lvl1pPr>
          </a:lstStyle>
          <a:p>
            <a:pPr fontAlgn="auto">
              <a:spcAft>
                <a:spcPts val="0"/>
              </a:spcAft>
            </a:pPr>
            <a:r>
              <a:rPr lang="en-US" sz="3800">
                <a:solidFill>
                  <a:srgbClr val="FD5D3B"/>
                </a:solidFill>
              </a:rPr>
              <a:t>Section Header option 1</a:t>
            </a:r>
          </a:p>
        </p:txBody>
      </p:sp>
      <p:sp>
        <p:nvSpPr>
          <p:cNvPr id="10" name="Content Placeholder 10">
            <a:extLst>
              <a:ext uri="{FF2B5EF4-FFF2-40B4-BE49-F238E27FC236}">
                <a16:creationId xmlns:a16="http://schemas.microsoft.com/office/drawing/2014/main" id="{EAE4D895-69CB-3245-A4C0-BAD9D4FFBF58}"/>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Franklin Gothic Book" panose="020B0503020102020204" pitchFamily="34" charset="0"/>
              </a:defRPr>
            </a:lvl1pPr>
          </a:lstStyle>
          <a:p>
            <a:pPr lvl="0"/>
            <a:r>
              <a:rPr lang="en-US"/>
              <a:t>SECTION SUBTITLE</a:t>
            </a:r>
          </a:p>
        </p:txBody>
      </p:sp>
      <p:pic>
        <p:nvPicPr>
          <p:cNvPr id="13" name="Picture 12" descr="A picture containing object, clock, drawing&#10;&#10;Description automatically generated">
            <a:extLst>
              <a:ext uri="{FF2B5EF4-FFF2-40B4-BE49-F238E27FC236}">
                <a16:creationId xmlns:a16="http://schemas.microsoft.com/office/drawing/2014/main" id="{25C8DD14-3C56-3646-88AE-A4B0A01F66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9" name="Rectangle 8">
            <a:extLst>
              <a:ext uri="{FF2B5EF4-FFF2-40B4-BE49-F238E27FC236}">
                <a16:creationId xmlns:a16="http://schemas.microsoft.com/office/drawing/2014/main" id="{AD38A769-51A8-7E43-8F85-71C0AB799D1D}"/>
              </a:ext>
            </a:extLst>
          </p:cNvPr>
          <p:cNvSpPr/>
          <p:nvPr/>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1" name="TextBox 10">
            <a:extLst>
              <a:ext uri="{FF2B5EF4-FFF2-40B4-BE49-F238E27FC236}">
                <a16:creationId xmlns:a16="http://schemas.microsoft.com/office/drawing/2014/main" id="{F5138213-F426-314B-9F9A-753C5C7C9550}"/>
              </a:ext>
            </a:extLst>
          </p:cNvPr>
          <p:cNvSpPr txBox="1"/>
          <p:nvPr/>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pic>
        <p:nvPicPr>
          <p:cNvPr id="12" name="Picture 11" descr="A close up of a logo&#10;&#10;Description automatically generated">
            <a:extLst>
              <a:ext uri="{FF2B5EF4-FFF2-40B4-BE49-F238E27FC236}">
                <a16:creationId xmlns:a16="http://schemas.microsoft.com/office/drawing/2014/main" id="{A1D9DCB3-D547-4633-B3C8-663FDC81EF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descr="A picture containing object, clock, drawing&#10;&#10;Description automatically generated">
            <a:extLst>
              <a:ext uri="{FF2B5EF4-FFF2-40B4-BE49-F238E27FC236}">
                <a16:creationId xmlns:a16="http://schemas.microsoft.com/office/drawing/2014/main" id="{A5832217-9620-4977-BD6B-B6DC7AE3A3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15" name="Rectangle 14">
            <a:extLst>
              <a:ext uri="{FF2B5EF4-FFF2-40B4-BE49-F238E27FC236}">
                <a16:creationId xmlns:a16="http://schemas.microsoft.com/office/drawing/2014/main" id="{4108746E-6AED-46D3-B543-C72011AB792D}"/>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6" name="TextBox 15">
            <a:extLst>
              <a:ext uri="{FF2B5EF4-FFF2-40B4-BE49-F238E27FC236}">
                <a16:creationId xmlns:a16="http://schemas.microsoft.com/office/drawing/2014/main" id="{254F2188-B1AC-4A25-9F8F-CB4723732078}"/>
              </a:ext>
            </a:extLst>
          </p:cNvPr>
          <p:cNvSpPr txBox="1"/>
          <p:nvPr userDrawn="1"/>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591151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Master Title Slide - Blue and Whit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720FF97-C41C-D34E-9EB4-384D4389D5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1F389AC1-84E3-4E44-AC8E-58ADFBFFEE3E}"/>
              </a:ext>
            </a:extLst>
          </p:cNvPr>
          <p:cNvSpPr>
            <a:spLocks noGrp="1"/>
          </p:cNvSpPr>
          <p:nvPr>
            <p:ph type="body" sz="quarter" idx="10" hasCustomPrompt="1"/>
          </p:nvPr>
        </p:nvSpPr>
        <p:spPr>
          <a:xfrm>
            <a:off x="1295400" y="3124200"/>
            <a:ext cx="6705600" cy="540917"/>
          </a:xfrm>
          <a:prstGeom prst="rect">
            <a:avLst/>
          </a:prstGeom>
        </p:spPr>
        <p:txBody>
          <a:bodyPr wrap="square" lIns="0" tIns="0" rIns="0" bIns="0">
            <a:noAutofit/>
          </a:bodyPr>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6600" b="0" kern="1200" cap="all" spc="0" baseline="0" dirty="0" smtClean="0">
                <a:solidFill>
                  <a:srgbClr val="FD5D3B"/>
                </a:solidFill>
                <a:latin typeface="Arial Narrow" panose="020B0606020202030204" pitchFamily="34" charset="0"/>
                <a:ea typeface="+mn-ea"/>
                <a:cs typeface="+mn-cs"/>
              </a:defRPr>
            </a:lvl1pPr>
          </a:lstStyle>
          <a:p>
            <a:pPr fontAlgn="auto">
              <a:spcAft>
                <a:spcPts val="0"/>
              </a:spcAft>
            </a:pPr>
            <a:r>
              <a:rPr lang="en-US" sz="3800">
                <a:solidFill>
                  <a:srgbClr val="FD5D3B"/>
                </a:solidFill>
              </a:rPr>
              <a:t>Section Header option 1</a:t>
            </a:r>
          </a:p>
        </p:txBody>
      </p:sp>
      <p:sp>
        <p:nvSpPr>
          <p:cNvPr id="10" name="Content Placeholder 10">
            <a:extLst>
              <a:ext uri="{FF2B5EF4-FFF2-40B4-BE49-F238E27FC236}">
                <a16:creationId xmlns:a16="http://schemas.microsoft.com/office/drawing/2014/main" id="{EAE4D895-69CB-3245-A4C0-BAD9D4FFBF58}"/>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Franklin Gothic Book" panose="020B0503020102020204" pitchFamily="34" charset="0"/>
              </a:defRPr>
            </a:lvl1pPr>
          </a:lstStyle>
          <a:p>
            <a:pPr lvl="0"/>
            <a:r>
              <a:rPr lang="en-US"/>
              <a:t>SECTION SUBTITLE</a:t>
            </a:r>
          </a:p>
        </p:txBody>
      </p:sp>
      <p:pic>
        <p:nvPicPr>
          <p:cNvPr id="13" name="Picture 12" descr="A picture containing object, clock, drawing&#10;&#10;Description automatically generated">
            <a:extLst>
              <a:ext uri="{FF2B5EF4-FFF2-40B4-BE49-F238E27FC236}">
                <a16:creationId xmlns:a16="http://schemas.microsoft.com/office/drawing/2014/main" id="{25C8DD14-3C56-3646-88AE-A4B0A01F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9" name="Rectangle 8">
            <a:extLst>
              <a:ext uri="{FF2B5EF4-FFF2-40B4-BE49-F238E27FC236}">
                <a16:creationId xmlns:a16="http://schemas.microsoft.com/office/drawing/2014/main" id="{AD38A769-51A8-7E43-8F85-71C0AB799D1D}"/>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1" name="TextBox 10">
            <a:extLst>
              <a:ext uri="{FF2B5EF4-FFF2-40B4-BE49-F238E27FC236}">
                <a16:creationId xmlns:a16="http://schemas.microsoft.com/office/drawing/2014/main" id="{F5138213-F426-314B-9F9A-753C5C7C9550}"/>
              </a:ext>
            </a:extLst>
          </p:cNvPr>
          <p:cNvSpPr txBox="1"/>
          <p:nvPr userDrawn="1"/>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121285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Master Title Slide - White">
    <p:spTree>
      <p:nvGrpSpPr>
        <p:cNvPr id="1" name=""/>
        <p:cNvGrpSpPr/>
        <p:nvPr/>
      </p:nvGrpSpPr>
      <p:grpSpPr>
        <a:xfrm>
          <a:off x="0" y="0"/>
          <a:ext cx="0" cy="0"/>
          <a:chOff x="0" y="0"/>
          <a:chExt cx="0" cy="0"/>
        </a:xfrm>
      </p:grpSpPr>
      <p:pic>
        <p:nvPicPr>
          <p:cNvPr id="3" name="Picture 2" descr="A picture containing mirror&#10;&#10;Description automatically generated">
            <a:extLst>
              <a:ext uri="{FF2B5EF4-FFF2-40B4-BE49-F238E27FC236}">
                <a16:creationId xmlns:a16="http://schemas.microsoft.com/office/drawing/2014/main" id="{8EB13B30-B115-F941-841B-72BA0B0778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Placeholder 9">
            <a:extLst>
              <a:ext uri="{FF2B5EF4-FFF2-40B4-BE49-F238E27FC236}">
                <a16:creationId xmlns:a16="http://schemas.microsoft.com/office/drawing/2014/main" id="{C0E71645-E3A0-0C42-9195-8E489895FB78}"/>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Arial Narrow" panose="020B0606020202030204" pitchFamily="34" charset="0"/>
                <a:ea typeface="+mn-ea"/>
                <a:cs typeface="+mn-cs"/>
              </a:defRPr>
            </a:lvl1pPr>
          </a:lstStyle>
          <a:p>
            <a:pPr fontAlgn="auto">
              <a:spcAft>
                <a:spcPts val="0"/>
              </a:spcAft>
            </a:pPr>
            <a:r>
              <a:rPr lang="en-US" sz="3800">
                <a:solidFill>
                  <a:srgbClr val="FD5D3B"/>
                </a:solidFill>
              </a:rPr>
              <a:t>Section Header option 2 </a:t>
            </a:r>
          </a:p>
        </p:txBody>
      </p:sp>
      <p:sp>
        <p:nvSpPr>
          <p:cNvPr id="19" name="Content Placeholder 10">
            <a:extLst>
              <a:ext uri="{FF2B5EF4-FFF2-40B4-BE49-F238E27FC236}">
                <a16:creationId xmlns:a16="http://schemas.microsoft.com/office/drawing/2014/main" id="{328ABE54-3B5D-BC4F-A8FD-4F9A4FF79DB9}"/>
              </a:ext>
            </a:extLst>
          </p:cNvPr>
          <p:cNvSpPr>
            <a:spLocks noGrp="1"/>
          </p:cNvSpPr>
          <p:nvPr>
            <p:ph sz="quarter" idx="11" hasCustomPrompt="1"/>
          </p:nvPr>
        </p:nvSpPr>
        <p:spPr>
          <a:xfrm>
            <a:off x="1295400" y="3733800"/>
            <a:ext cx="6705600" cy="304800"/>
          </a:xfrm>
          <a:prstGeom prst="rect">
            <a:avLst/>
          </a:prstGeom>
        </p:spPr>
        <p:txBody>
          <a:bodyPr lIns="0" tIns="0" rIns="0" bIns="0"/>
          <a:lstStyle>
            <a:lvl1pPr marL="0" indent="0">
              <a:buNone/>
              <a:defRPr sz="1800" b="0" i="0" cap="all" spc="0" baseline="0">
                <a:solidFill>
                  <a:schemeClr val="accent1"/>
                </a:solidFill>
                <a:latin typeface="Franklin Gothic Book" panose="020B0503020102020204" pitchFamily="34" charset="0"/>
              </a:defRPr>
            </a:lvl1pPr>
          </a:lstStyle>
          <a:p>
            <a:pPr lvl="0"/>
            <a:r>
              <a:rPr lang="en-US"/>
              <a:t>SECTION SUBTITLE</a:t>
            </a:r>
          </a:p>
        </p:txBody>
      </p:sp>
      <p:sp>
        <p:nvSpPr>
          <p:cNvPr id="7" name="Rectangle 6">
            <a:extLst>
              <a:ext uri="{FF2B5EF4-FFF2-40B4-BE49-F238E27FC236}">
                <a16:creationId xmlns:a16="http://schemas.microsoft.com/office/drawing/2014/main" id="{82B07457-5542-0E42-A263-2A5C87968823}"/>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8" name="TextBox 7">
            <a:extLst>
              <a:ext uri="{FF2B5EF4-FFF2-40B4-BE49-F238E27FC236}">
                <a16:creationId xmlns:a16="http://schemas.microsoft.com/office/drawing/2014/main" id="{0984A120-E060-8445-8888-BAF21DD4C4A8}"/>
              </a:ext>
            </a:extLst>
          </p:cNvPr>
          <p:cNvSpPr txBox="1"/>
          <p:nvPr userDrawn="1"/>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pic>
        <p:nvPicPr>
          <p:cNvPr id="11" name="Picture 10" descr="Blue Cross Blue Shield of Massachusetts Logo">
            <a:extLst>
              <a:ext uri="{FF2B5EF4-FFF2-40B4-BE49-F238E27FC236}">
                <a16:creationId xmlns:a16="http://schemas.microsoft.com/office/drawing/2014/main" id="{8A673103-26D6-C64A-AA30-B086CD6CBA75}"/>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799185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ivider Slide - Whi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3A639A-6109-B54D-9145-3579E4840AED}"/>
              </a:ext>
            </a:extLst>
          </p:cNvPr>
          <p:cNvCxnSpPr/>
          <p:nvPr userDrawn="1"/>
        </p:nvCxnSpPr>
        <p:spPr>
          <a:xfrm>
            <a:off x="1056861"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C2816257-401A-F240-B333-525CCB812138}"/>
              </a:ext>
            </a:extLst>
          </p:cNvPr>
          <p:cNvSpPr>
            <a:spLocks noGrp="1"/>
          </p:cNvSpPr>
          <p:nvPr>
            <p:ph type="body" sz="quarter" idx="15" hasCustomPrompt="1"/>
          </p:nvPr>
        </p:nvSpPr>
        <p:spPr>
          <a:xfrm>
            <a:off x="1056859" y="2524746"/>
            <a:ext cx="10078279" cy="2961652"/>
          </a:xfrm>
          <a:prstGeom prst="rect">
            <a:avLst/>
          </a:prstGeom>
        </p:spPr>
        <p:txBody>
          <a:bodyPr/>
          <a:lstStyle>
            <a:lvl1pPr marL="0" indent="0">
              <a:buNone/>
              <a:defRPr sz="4800">
                <a:solidFill>
                  <a:srgbClr val="FD5D3B"/>
                </a:solidFill>
                <a:latin typeface="Arial Narrow" panose="020B0606020202030204" pitchFamily="34" charset="0"/>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Placeholder</a:t>
            </a:r>
          </a:p>
        </p:txBody>
      </p:sp>
    </p:spTree>
    <p:extLst>
      <p:ext uri="{BB962C8B-B14F-4D97-AF65-F5344CB8AC3E}">
        <p14:creationId xmlns:p14="http://schemas.microsoft.com/office/powerpoint/2010/main" val="603689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1A887-CD57-1941-8F84-26A9D4CDC69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8686BFAF-B0BC-BE4A-BEE4-271BFC0162F2}"/>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0" kern="1200" cap="all" spc="0" baseline="0" dirty="0" smtClean="0">
                <a:solidFill>
                  <a:srgbClr val="FD5D3B"/>
                </a:solidFill>
                <a:latin typeface="Arial Narrow" panose="020B0606020202030204" pitchFamily="34" charset="0"/>
                <a:ea typeface="+mn-ea"/>
                <a:cs typeface="+mn-cs"/>
              </a:defRPr>
            </a:lvl1pPr>
          </a:lstStyle>
          <a:p>
            <a:pPr fontAlgn="auto">
              <a:spcAft>
                <a:spcPts val="0"/>
              </a:spcAft>
            </a:pPr>
            <a:r>
              <a:rPr lang="en-US" sz="3800">
                <a:solidFill>
                  <a:srgbClr val="FD5D3B"/>
                </a:solidFill>
              </a:rPr>
              <a:t>Section Header option 3 </a:t>
            </a:r>
          </a:p>
        </p:txBody>
      </p:sp>
      <p:sp>
        <p:nvSpPr>
          <p:cNvPr id="14" name="Content Placeholder 10">
            <a:extLst>
              <a:ext uri="{FF2B5EF4-FFF2-40B4-BE49-F238E27FC236}">
                <a16:creationId xmlns:a16="http://schemas.microsoft.com/office/drawing/2014/main" id="{5A3747DF-1799-CA49-B6D4-435C14CCE692}"/>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Franklin Gothic Book" panose="020B0503020102020204" pitchFamily="34" charset="0"/>
              </a:defRPr>
            </a:lvl1pPr>
          </a:lstStyle>
          <a:p>
            <a:pPr lvl="0"/>
            <a:r>
              <a:rPr lang="en-US"/>
              <a:t>SECTION SUBTITLE</a:t>
            </a:r>
          </a:p>
        </p:txBody>
      </p:sp>
      <p:sp>
        <p:nvSpPr>
          <p:cNvPr id="18" name="TextBox 17">
            <a:extLst>
              <a:ext uri="{FF2B5EF4-FFF2-40B4-BE49-F238E27FC236}">
                <a16:creationId xmlns:a16="http://schemas.microsoft.com/office/drawing/2014/main" id="{B2C99472-6389-8F43-9069-8AD6C04F469E}"/>
              </a:ext>
            </a:extLst>
          </p:cNvPr>
          <p:cNvSpPr txBox="1"/>
          <p:nvPr userDrawn="1"/>
        </p:nvSpPr>
        <p:spPr>
          <a:xfrm>
            <a:off x="4691070" y="6324600"/>
            <a:ext cx="6941003"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B3B8631D-3F22-CA48-99D2-3E802A18CBAE}"/>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8" name="Picture 7" descr="A picture containing drawing&#10;&#10;Description automatically generated">
            <a:extLst>
              <a:ext uri="{FF2B5EF4-FFF2-40B4-BE49-F238E27FC236}">
                <a16:creationId xmlns:a16="http://schemas.microsoft.com/office/drawing/2014/main" id="{8C1CC89E-EDE0-684D-812F-3CA2D8BDE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2725" y="-76200"/>
            <a:ext cx="1438275" cy="1438275"/>
          </a:xfrm>
          <a:prstGeom prst="rect">
            <a:avLst/>
          </a:prstGeom>
        </p:spPr>
      </p:pic>
    </p:spTree>
    <p:extLst>
      <p:ext uri="{BB962C8B-B14F-4D97-AF65-F5344CB8AC3E}">
        <p14:creationId xmlns:p14="http://schemas.microsoft.com/office/powerpoint/2010/main" val="24509430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4E77F90-EBDB-2341-96E4-1228B5343DD8}"/>
              </a:ext>
            </a:extLst>
          </p:cNvPr>
          <p:cNvSpPr>
            <a:spLocks noGrp="1"/>
          </p:cNvSpPr>
          <p:nvPr>
            <p:ph type="body" sz="quarter" idx="14" hasCustomPrompt="1"/>
          </p:nvPr>
        </p:nvSpPr>
        <p:spPr>
          <a:xfrm>
            <a:off x="1295400" y="1447800"/>
            <a:ext cx="2438400" cy="3505200"/>
          </a:xfrm>
          <a:prstGeom prst="rect">
            <a:avLst/>
          </a:prstGeom>
        </p:spPr>
        <p:txBody>
          <a:bodyPr anchor="ctr" anchorCtr="0"/>
          <a:lstStyle>
            <a:lvl1pPr marL="0" indent="0" algn="r">
              <a:buNone/>
              <a:defRPr sz="4800" b="0" cap="all" spc="0" baseline="0">
                <a:solidFill>
                  <a:schemeClr val="accent4"/>
                </a:solidFill>
                <a:latin typeface="Arial Narrow" panose="020B060602020203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AGENDA</a:t>
            </a:r>
          </a:p>
        </p:txBody>
      </p:sp>
      <p:sp>
        <p:nvSpPr>
          <p:cNvPr id="7" name="Text Placeholder 12">
            <a:extLst>
              <a:ext uri="{FF2B5EF4-FFF2-40B4-BE49-F238E27FC236}">
                <a16:creationId xmlns:a16="http://schemas.microsoft.com/office/drawing/2014/main" id="{097E7D69-DC57-6C46-BADA-DAB8CFA9187B}"/>
              </a:ext>
            </a:extLst>
          </p:cNvPr>
          <p:cNvSpPr>
            <a:spLocks noGrp="1"/>
          </p:cNvSpPr>
          <p:nvPr>
            <p:ph type="body" sz="quarter" idx="12"/>
          </p:nvPr>
        </p:nvSpPr>
        <p:spPr>
          <a:xfrm>
            <a:off x="4648200" y="1447800"/>
            <a:ext cx="6497559" cy="3505200"/>
          </a:xfrm>
          <a:prstGeom prst="rect">
            <a:avLst/>
          </a:prstGeom>
        </p:spPr>
        <p:txBody>
          <a:bodyPr anchor="ctr" anchorCtr="0"/>
          <a:lstStyle>
            <a:lvl1pPr>
              <a:buClr>
                <a:srgbClr val="164E9C"/>
              </a:buClr>
              <a:defRPr sz="2400" b="0" i="0" baseline="0">
                <a:solidFill>
                  <a:schemeClr val="accent1"/>
                </a:solidFill>
                <a:latin typeface="Franklin Gothic Book" panose="020B0503020102020204" pitchFamily="34" charset="0"/>
              </a:defRPr>
            </a:lvl1pPr>
            <a:lvl2pPr>
              <a:buClr>
                <a:srgbClr val="164E9C"/>
              </a:buClr>
              <a:defRPr sz="2000" b="0" i="0" baseline="0">
                <a:solidFill>
                  <a:schemeClr val="accent1"/>
                </a:solidFill>
                <a:latin typeface="Franklin Gothic Book" panose="020B0503020102020204" pitchFamily="34" charset="0"/>
              </a:defRPr>
            </a:lvl2pPr>
            <a:lvl3pPr>
              <a:buClr>
                <a:srgbClr val="164E9C"/>
              </a:buClr>
              <a:defRPr sz="1800" b="0" i="0" baseline="0">
                <a:solidFill>
                  <a:schemeClr val="accent1"/>
                </a:solidFill>
                <a:latin typeface="Franklin Gothic Book" panose="020B0503020102020204" pitchFamily="34" charset="0"/>
              </a:defRPr>
            </a:lvl3pPr>
            <a:lvl4pPr>
              <a:buClr>
                <a:srgbClr val="164E9C"/>
              </a:buClr>
              <a:defRPr sz="1600" b="0" i="0" baseline="0">
                <a:solidFill>
                  <a:schemeClr val="accent1"/>
                </a:solidFill>
                <a:latin typeface="Franklin Gothic Book" panose="020B0503020102020204" pitchFamily="34" charset="0"/>
              </a:defRPr>
            </a:lvl4pPr>
            <a:lvl5pPr>
              <a:buClr>
                <a:srgbClr val="164E9C"/>
              </a:buClr>
              <a:defRPr sz="1400" b="0" i="0" baseline="0">
                <a:solidFill>
                  <a:schemeClr val="accent1"/>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90500958-20A3-5A4B-97D4-7BA09F3DA8D0}"/>
              </a:ext>
            </a:extLst>
          </p:cNvPr>
          <p:cNvCxnSpPr>
            <a:cxnSpLocks/>
          </p:cNvCxnSpPr>
          <p:nvPr userDrawn="1"/>
        </p:nvCxnSpPr>
        <p:spPr>
          <a:xfrm>
            <a:off x="4267200" y="1479480"/>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272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viding Slide">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A6D79BF1-9101-B34D-8DC4-4CA8810553D0}"/>
              </a:ext>
            </a:extLst>
          </p:cNvPr>
          <p:cNvSpPr>
            <a:spLocks noGrp="1"/>
          </p:cNvSpPr>
          <p:nvPr>
            <p:ph type="body" sz="quarter" idx="14" hasCustomPrompt="1"/>
          </p:nvPr>
        </p:nvSpPr>
        <p:spPr>
          <a:xfrm>
            <a:off x="609600" y="2525517"/>
            <a:ext cx="10624100" cy="20464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i="0" cap="all" spc="0" baseline="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Sample intro copy Sample intro copy Sample intro copy Sample intro copy Sample intro copy Sample intro copy Sample intro copy Sample intro copy Sample intro copy</a:t>
            </a:r>
          </a:p>
        </p:txBody>
      </p:sp>
      <p:cxnSp>
        <p:nvCxnSpPr>
          <p:cNvPr id="12" name="Straight Connector 11">
            <a:extLst>
              <a:ext uri="{FF2B5EF4-FFF2-40B4-BE49-F238E27FC236}">
                <a16:creationId xmlns:a16="http://schemas.microsoft.com/office/drawing/2014/main" id="{DE5FEB42-6C82-B54F-9425-A77A95C26711}"/>
              </a:ext>
            </a:extLst>
          </p:cNvPr>
          <p:cNvCxnSpPr>
            <a:cxnSpLocks/>
          </p:cNvCxnSpPr>
          <p:nvPr userDrawn="1"/>
        </p:nvCxnSpPr>
        <p:spPr>
          <a:xfrm>
            <a:off x="701950" y="2362200"/>
            <a:ext cx="104394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658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Multi Column Text Layou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D2FFD37B-2CBA-6C4C-B1D2-1987AAA77222}"/>
              </a:ext>
            </a:extLst>
          </p:cNvPr>
          <p:cNvSpPr>
            <a:spLocks noGrp="1"/>
          </p:cNvSpPr>
          <p:nvPr>
            <p:ph type="body" sz="quarter" idx="17" hasCustomPrompt="1"/>
          </p:nvPr>
        </p:nvSpPr>
        <p:spPr>
          <a:xfrm>
            <a:off x="600075" y="1673352"/>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a:t>
            </a:r>
          </a:p>
        </p:txBody>
      </p:sp>
      <p:sp>
        <p:nvSpPr>
          <p:cNvPr id="11" name="Text Placeholder 6">
            <a:extLst>
              <a:ext uri="{FF2B5EF4-FFF2-40B4-BE49-F238E27FC236}">
                <a16:creationId xmlns:a16="http://schemas.microsoft.com/office/drawing/2014/main" id="{385A32C5-81BE-364D-BF75-225A05ED3668}"/>
              </a:ext>
            </a:extLst>
          </p:cNvPr>
          <p:cNvSpPr>
            <a:spLocks noGrp="1"/>
          </p:cNvSpPr>
          <p:nvPr>
            <p:ph type="body" sz="quarter" idx="16" hasCustomPrompt="1"/>
          </p:nvPr>
        </p:nvSpPr>
        <p:spPr>
          <a:xfrm>
            <a:off x="3429000" y="1673352"/>
            <a:ext cx="3865775" cy="1450848"/>
          </a:xfrm>
          <a:prstGeom prst="rect">
            <a:avLst/>
          </a:prstGeom>
        </p:spPr>
        <p:txBody>
          <a:bodyPr/>
          <a:lstStyle>
            <a:lvl1pPr marL="0" indent="0">
              <a:buNone/>
              <a:defRPr sz="2400" b="1" i="0" spc="0">
                <a:solidFill>
                  <a:schemeClr val="accent1"/>
                </a:solidFill>
                <a:latin typeface="Franklin Gothic Book" panose="020B0503020102020204" pitchFamily="34" charset="0"/>
              </a:defRPr>
            </a:lvl1pPr>
          </a:lstStyle>
          <a:p>
            <a:pPr lvl="0"/>
            <a:r>
              <a:rPr lang="en-US"/>
              <a:t>Sample medium</a:t>
            </a:r>
          </a:p>
        </p:txBody>
      </p:sp>
      <p:cxnSp>
        <p:nvCxnSpPr>
          <p:cNvPr id="12" name="Straight Connector 11">
            <a:extLst>
              <a:ext uri="{FF2B5EF4-FFF2-40B4-BE49-F238E27FC236}">
                <a16:creationId xmlns:a16="http://schemas.microsoft.com/office/drawing/2014/main" id="{3D338B26-BF12-5F49-8E36-1E0876FB9109}"/>
              </a:ext>
            </a:extLst>
          </p:cNvPr>
          <p:cNvCxnSpPr>
            <a:cxnSpLocks/>
          </p:cNvCxnSpPr>
          <p:nvPr userDrawn="1"/>
        </p:nvCxnSpPr>
        <p:spPr>
          <a:xfrm>
            <a:off x="7467600" y="167335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EE47E812-2915-A04C-B29C-E6BAC095EB59}"/>
              </a:ext>
            </a:extLst>
          </p:cNvPr>
          <p:cNvSpPr>
            <a:spLocks noGrp="1"/>
          </p:cNvSpPr>
          <p:nvPr>
            <p:ph type="body" sz="quarter" idx="14" hasCustomPrompt="1"/>
          </p:nvPr>
        </p:nvSpPr>
        <p:spPr>
          <a:xfrm>
            <a:off x="3429000" y="3200400"/>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medium</a:t>
            </a:r>
          </a:p>
        </p:txBody>
      </p:sp>
      <p:sp>
        <p:nvSpPr>
          <p:cNvPr id="14" name="Text Placeholder 2">
            <a:extLst>
              <a:ext uri="{FF2B5EF4-FFF2-40B4-BE49-F238E27FC236}">
                <a16:creationId xmlns:a16="http://schemas.microsoft.com/office/drawing/2014/main" id="{B3848411-7818-7045-9702-C5D87F39A790}"/>
              </a:ext>
            </a:extLst>
          </p:cNvPr>
          <p:cNvSpPr>
            <a:spLocks noGrp="1"/>
          </p:cNvSpPr>
          <p:nvPr>
            <p:ph type="body" sz="quarter" idx="15" hasCustomPrompt="1"/>
          </p:nvPr>
        </p:nvSpPr>
        <p:spPr>
          <a:xfrm>
            <a:off x="7640425" y="1673352"/>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a:t>
            </a:r>
          </a:p>
        </p:txBody>
      </p:sp>
      <p:sp>
        <p:nvSpPr>
          <p:cNvPr id="15" name="Text Placeholder 8">
            <a:extLst>
              <a:ext uri="{FF2B5EF4-FFF2-40B4-BE49-F238E27FC236}">
                <a16:creationId xmlns:a16="http://schemas.microsoft.com/office/drawing/2014/main" id="{3121E099-356F-2848-A488-95F62A02AAC6}"/>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Slide Header</a:t>
            </a:r>
          </a:p>
        </p:txBody>
      </p:sp>
      <p:sp>
        <p:nvSpPr>
          <p:cNvPr id="16" name="Text Placeholder 10">
            <a:extLst>
              <a:ext uri="{FF2B5EF4-FFF2-40B4-BE49-F238E27FC236}">
                <a16:creationId xmlns:a16="http://schemas.microsoft.com/office/drawing/2014/main" id="{2F75A344-AD62-7141-BD88-908C0FCD6913}"/>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886451394"/>
      </p:ext>
    </p:extLst>
  </p:cSld>
  <p:clrMapOvr>
    <a:masterClrMapping/>
  </p:clrMapOvr>
  <p:extLst>
    <p:ext uri="{DCECCB84-F9BA-43D5-87BE-67443E8EF086}">
      <p15:sldGuideLst xmlns:p15="http://schemas.microsoft.com/office/powerpoint/2012/main">
        <p15:guide id="1" orient="horz" pos="2352" userDrawn="1">
          <p15:clr>
            <a:srgbClr val="FBAE40"/>
          </p15:clr>
        </p15:guide>
        <p15:guide id="2" pos="432" userDrawn="1">
          <p15:clr>
            <a:srgbClr val="FBAE40"/>
          </p15:clr>
        </p15:guide>
        <p15:guide id="3" orient="horz" pos="110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Header &amp; Large Text Option 1">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3A8F2C93-7D26-2C43-AEED-204641E7C36B}"/>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4" name="Text Placeholder 6">
            <a:extLst>
              <a:ext uri="{FF2B5EF4-FFF2-40B4-BE49-F238E27FC236}">
                <a16:creationId xmlns:a16="http://schemas.microsoft.com/office/drawing/2014/main" id="{A1378F36-F6CE-0A4E-91C4-275B304404AE}"/>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5" name="Text Placeholder 2">
            <a:extLst>
              <a:ext uri="{FF2B5EF4-FFF2-40B4-BE49-F238E27FC236}">
                <a16:creationId xmlns:a16="http://schemas.microsoft.com/office/drawing/2014/main" id="{685E0DC4-3D9F-AA46-869E-8B45DEAB509C}"/>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18" name="Text Placeholder 8">
            <a:extLst>
              <a:ext uri="{FF2B5EF4-FFF2-40B4-BE49-F238E27FC236}">
                <a16:creationId xmlns:a16="http://schemas.microsoft.com/office/drawing/2014/main" id="{09AA5EE0-2732-6746-9B3A-3F083F8C0303}"/>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19" name="Straight Connector 18">
            <a:extLst>
              <a:ext uri="{FF2B5EF4-FFF2-40B4-BE49-F238E27FC236}">
                <a16:creationId xmlns:a16="http://schemas.microsoft.com/office/drawing/2014/main" id="{A68120BE-B3AB-8543-B3D4-6E187C0C645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B10D0-1A02-C844-8DFC-21D261B855DB}"/>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A787D18B-9AB2-5E4F-9FF0-157545146F0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Slide Header</a:t>
            </a:r>
          </a:p>
        </p:txBody>
      </p:sp>
      <p:sp>
        <p:nvSpPr>
          <p:cNvPr id="11" name="Text Placeholder 10">
            <a:extLst>
              <a:ext uri="{FF2B5EF4-FFF2-40B4-BE49-F238E27FC236}">
                <a16:creationId xmlns:a16="http://schemas.microsoft.com/office/drawing/2014/main" id="{36B9107D-8D59-F348-8DB3-1F51579661C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5076871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Header &amp; Large Text Option 2">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400931" y="3659580"/>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sp>
        <p:nvSpPr>
          <p:cNvPr id="10" name="Text Placeholder 6">
            <a:extLst>
              <a:ext uri="{FF2B5EF4-FFF2-40B4-BE49-F238E27FC236}">
                <a16:creationId xmlns:a16="http://schemas.microsoft.com/office/drawing/2014/main" id="{F20F6D26-D7BB-C84E-AA0C-A90D77800007}"/>
              </a:ext>
            </a:extLst>
          </p:cNvPr>
          <p:cNvSpPr>
            <a:spLocks noGrp="1"/>
          </p:cNvSpPr>
          <p:nvPr>
            <p:ph type="body" sz="quarter" idx="24" hasCustomPrompt="1"/>
          </p:nvPr>
        </p:nvSpPr>
        <p:spPr>
          <a:xfrm>
            <a:off x="3400931" y="4300711"/>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4"/>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9" name="Text Placeholder 8">
            <a:extLst>
              <a:ext uri="{FF2B5EF4-FFF2-40B4-BE49-F238E27FC236}">
                <a16:creationId xmlns:a16="http://schemas.microsoft.com/office/drawing/2014/main" id="{F5213EBD-C572-B647-AAE3-73A4381D307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Slide Header</a:t>
            </a:r>
          </a:p>
        </p:txBody>
      </p:sp>
      <p:sp>
        <p:nvSpPr>
          <p:cNvPr id="11" name="Text Placeholder 10">
            <a:extLst>
              <a:ext uri="{FF2B5EF4-FFF2-40B4-BE49-F238E27FC236}">
                <a16:creationId xmlns:a16="http://schemas.microsoft.com/office/drawing/2014/main" id="{D2D0BFD0-9AEF-1B4B-BFC0-9B16A1297971}"/>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362058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General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600" y="1371600"/>
            <a:ext cx="9448800" cy="4230474"/>
          </a:xfrm>
          <a:prstGeom prst="rect">
            <a:avLst/>
          </a:prstGeom>
        </p:spPr>
        <p:txBody>
          <a:bodyPr/>
          <a:lstStyle>
            <a:lvl1pPr>
              <a:defRPr sz="2000" spc="0">
                <a:solidFill>
                  <a:schemeClr val="accent1"/>
                </a:solidFill>
                <a:latin typeface="Franklin Gothic Book" panose="020B0503020102020204" pitchFamily="34" charset="0"/>
              </a:defRPr>
            </a:lvl1pPr>
            <a:lvl2pPr>
              <a:defRPr sz="1800" spc="0">
                <a:solidFill>
                  <a:schemeClr val="accent1"/>
                </a:solidFill>
                <a:latin typeface="Franklin Gothic Book" panose="020B0503020102020204" pitchFamily="34" charset="0"/>
              </a:defRPr>
            </a:lvl2pPr>
            <a:lvl3pPr>
              <a:defRPr sz="1600" spc="0">
                <a:solidFill>
                  <a:schemeClr val="accent1"/>
                </a:solidFill>
                <a:latin typeface="Franklin Gothic Book" panose="020B0503020102020204" pitchFamily="34" charset="0"/>
              </a:defRPr>
            </a:lvl3pPr>
            <a:lvl4pPr>
              <a:defRPr sz="1400" spc="0">
                <a:solidFill>
                  <a:schemeClr val="accent1"/>
                </a:solidFill>
                <a:latin typeface="Franklin Gothic Book" panose="020B0503020102020204" pitchFamily="34" charset="0"/>
              </a:defRPr>
            </a:lvl4pPr>
            <a:lvl5pPr>
              <a:defRPr sz="1200" spc="0">
                <a:solidFill>
                  <a:schemeClr val="accent1"/>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Slide Header</a:t>
            </a:r>
          </a:p>
        </p:txBody>
      </p:sp>
      <p:sp>
        <p:nvSpPr>
          <p:cNvPr id="6" name="Text Placeholder 10">
            <a:extLst>
              <a:ext uri="{FF2B5EF4-FFF2-40B4-BE49-F238E27FC236}">
                <a16:creationId xmlns:a16="http://schemas.microsoft.com/office/drawing/2014/main" id="{A2C4F693-A04C-1F4F-97E8-64A43B67D3A9}"/>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04965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ster Title Slide - White">
    <p:spTree>
      <p:nvGrpSpPr>
        <p:cNvPr id="1" name=""/>
        <p:cNvGrpSpPr/>
        <p:nvPr/>
      </p:nvGrpSpPr>
      <p:grpSpPr>
        <a:xfrm>
          <a:off x="0" y="0"/>
          <a:ext cx="0" cy="0"/>
          <a:chOff x="0" y="0"/>
          <a:chExt cx="0" cy="0"/>
        </a:xfrm>
      </p:grpSpPr>
      <p:pic>
        <p:nvPicPr>
          <p:cNvPr id="3" name="Picture 2" descr="A picture containing mirror&#10;&#10;Description automatically generated">
            <a:extLst>
              <a:ext uri="{FF2B5EF4-FFF2-40B4-BE49-F238E27FC236}">
                <a16:creationId xmlns:a16="http://schemas.microsoft.com/office/drawing/2014/main" id="{8EB13B30-B115-F941-841B-72BA0B0778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Placeholder 9">
            <a:extLst>
              <a:ext uri="{FF2B5EF4-FFF2-40B4-BE49-F238E27FC236}">
                <a16:creationId xmlns:a16="http://schemas.microsoft.com/office/drawing/2014/main" id="{C0E71645-E3A0-0C42-9195-8E489895FB78}"/>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1" kern="1200" cap="none" spc="0" baseline="0" dirty="0" smtClean="0">
                <a:solidFill>
                  <a:srgbClr val="FD5D3B"/>
                </a:solidFill>
                <a:latin typeface="Arial Narrow" panose="020B0606020202030204" pitchFamily="34" charset="0"/>
                <a:ea typeface="+mn-ea"/>
                <a:cs typeface="+mn-cs"/>
              </a:defRPr>
            </a:lvl1pPr>
          </a:lstStyle>
          <a:p>
            <a:pPr fontAlgn="auto">
              <a:spcAft>
                <a:spcPts val="0"/>
              </a:spcAft>
            </a:pPr>
            <a:r>
              <a:rPr lang="en-US" sz="3800">
                <a:solidFill>
                  <a:srgbClr val="FD5D3B"/>
                </a:solidFill>
              </a:rPr>
              <a:t>SECTION HEADER OPTION 2 </a:t>
            </a:r>
          </a:p>
        </p:txBody>
      </p:sp>
      <p:sp>
        <p:nvSpPr>
          <p:cNvPr id="19" name="Content Placeholder 10">
            <a:extLst>
              <a:ext uri="{FF2B5EF4-FFF2-40B4-BE49-F238E27FC236}">
                <a16:creationId xmlns:a16="http://schemas.microsoft.com/office/drawing/2014/main" id="{328ABE54-3B5D-BC4F-A8FD-4F9A4FF79DB9}"/>
              </a:ext>
            </a:extLst>
          </p:cNvPr>
          <p:cNvSpPr>
            <a:spLocks noGrp="1"/>
          </p:cNvSpPr>
          <p:nvPr>
            <p:ph sz="quarter" idx="11" hasCustomPrompt="1"/>
          </p:nvPr>
        </p:nvSpPr>
        <p:spPr>
          <a:xfrm>
            <a:off x="1295400" y="3733800"/>
            <a:ext cx="6705600" cy="304800"/>
          </a:xfrm>
          <a:prstGeom prst="rect">
            <a:avLst/>
          </a:prstGeom>
        </p:spPr>
        <p:txBody>
          <a:bodyPr lIns="0" tIns="0" rIns="0" bIns="0"/>
          <a:lstStyle>
            <a:lvl1pPr marL="0" indent="0">
              <a:buNone/>
              <a:defRPr sz="1800" b="0" i="0" cap="all" spc="0" baseline="0">
                <a:solidFill>
                  <a:schemeClr val="accent1"/>
                </a:solidFill>
                <a:latin typeface="Franklin Gothic Book" panose="020B0503020102020204" pitchFamily="34" charset="0"/>
              </a:defRPr>
            </a:lvl1pPr>
          </a:lstStyle>
          <a:p>
            <a:pPr lvl="0"/>
            <a:r>
              <a:rPr lang="en-US"/>
              <a:t>SECTION SUBTITLE</a:t>
            </a:r>
          </a:p>
        </p:txBody>
      </p:sp>
      <p:sp>
        <p:nvSpPr>
          <p:cNvPr id="7" name="Rectangle 6">
            <a:extLst>
              <a:ext uri="{FF2B5EF4-FFF2-40B4-BE49-F238E27FC236}">
                <a16:creationId xmlns:a16="http://schemas.microsoft.com/office/drawing/2014/main" id="{82B07457-5542-0E42-A263-2A5C87968823}"/>
              </a:ext>
            </a:extLst>
          </p:cNvPr>
          <p:cNvSpPr/>
          <p:nvPr/>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8" name="TextBox 7">
            <a:extLst>
              <a:ext uri="{FF2B5EF4-FFF2-40B4-BE49-F238E27FC236}">
                <a16:creationId xmlns:a16="http://schemas.microsoft.com/office/drawing/2014/main" id="{0984A120-E060-8445-8888-BAF21DD4C4A8}"/>
              </a:ext>
            </a:extLst>
          </p:cNvPr>
          <p:cNvSpPr txBox="1"/>
          <p:nvPr/>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pic>
        <p:nvPicPr>
          <p:cNvPr id="11" name="Picture 10" descr="Blue Cross Blue Shield of Massachusetts Logo">
            <a:extLst>
              <a:ext uri="{FF2B5EF4-FFF2-40B4-BE49-F238E27FC236}">
                <a16:creationId xmlns:a16="http://schemas.microsoft.com/office/drawing/2014/main" id="{8A673103-26D6-C64A-AA30-B086CD6CBA75}"/>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pic>
        <p:nvPicPr>
          <p:cNvPr id="9" name="Picture 8" descr="A picture containing mirror&#10;&#10;Description automatically generated">
            <a:extLst>
              <a:ext uri="{FF2B5EF4-FFF2-40B4-BE49-F238E27FC236}">
                <a16:creationId xmlns:a16="http://schemas.microsoft.com/office/drawing/2014/main" id="{FB1C2359-C131-4266-9761-39A6E86CA7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F6A27762-19AD-41AD-9A6B-D4B0A8673018}"/>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2" name="TextBox 11">
            <a:extLst>
              <a:ext uri="{FF2B5EF4-FFF2-40B4-BE49-F238E27FC236}">
                <a16:creationId xmlns:a16="http://schemas.microsoft.com/office/drawing/2014/main" id="{429DF64A-F074-466D-ACE8-C01E7EE9EC4C}"/>
              </a:ext>
            </a:extLst>
          </p:cNvPr>
          <p:cNvSpPr txBox="1"/>
          <p:nvPr userDrawn="1"/>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pic>
        <p:nvPicPr>
          <p:cNvPr id="13" name="Picture 12" descr="Blue Cross Blue Shield of Massachusetts Logo">
            <a:extLst>
              <a:ext uri="{FF2B5EF4-FFF2-40B4-BE49-F238E27FC236}">
                <a16:creationId xmlns:a16="http://schemas.microsoft.com/office/drawing/2014/main" id="{6529E4DF-374A-4845-86E0-76BC6DF453DC}"/>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12483134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General Two Column Tex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981" y="1676400"/>
            <a:ext cx="4809745" cy="3925674"/>
          </a:xfrm>
          <a:prstGeom prst="rect">
            <a:avLst/>
          </a:prstGeom>
        </p:spPr>
        <p:txBody>
          <a:bodyPr/>
          <a:lstStyle>
            <a:lvl1pPr>
              <a:defRPr sz="2400" spc="0">
                <a:solidFill>
                  <a:schemeClr val="accent1"/>
                </a:solidFill>
                <a:latin typeface="Franklin Gothic Book" panose="020B0503020102020204" pitchFamily="34" charset="0"/>
              </a:defRPr>
            </a:lvl1pPr>
            <a:lvl2pPr>
              <a:defRPr sz="2000" spc="0">
                <a:solidFill>
                  <a:schemeClr val="accent1"/>
                </a:solidFill>
                <a:latin typeface="Franklin Gothic Book" panose="020B0503020102020204" pitchFamily="34" charset="0"/>
              </a:defRPr>
            </a:lvl2pPr>
            <a:lvl3pPr>
              <a:defRPr sz="1800" spc="0">
                <a:solidFill>
                  <a:schemeClr val="accent1"/>
                </a:solidFill>
                <a:latin typeface="Franklin Gothic Book" panose="020B0503020102020204" pitchFamily="34" charset="0"/>
              </a:defRPr>
            </a:lvl3pPr>
            <a:lvl4pPr>
              <a:defRPr sz="1600" spc="0">
                <a:solidFill>
                  <a:schemeClr val="accent1"/>
                </a:solidFill>
                <a:latin typeface="Franklin Gothic Book" panose="020B0503020102020204" pitchFamily="34" charset="0"/>
              </a:defRPr>
            </a:lvl4pPr>
            <a:lvl5pPr>
              <a:defRPr sz="1400" spc="0">
                <a:solidFill>
                  <a:schemeClr val="accent1"/>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557943" y="1676400"/>
            <a:ext cx="4809745" cy="3925674"/>
          </a:xfrm>
          <a:prstGeom prst="rect">
            <a:avLst/>
          </a:prstGeom>
        </p:spPr>
        <p:txBody>
          <a:bodyPr/>
          <a:lstStyle>
            <a:lvl1pPr>
              <a:defRPr sz="2400" spc="0">
                <a:solidFill>
                  <a:schemeClr val="accent1"/>
                </a:solidFill>
                <a:latin typeface="Franklin Gothic Book" panose="020B0503020102020204" pitchFamily="34" charset="0"/>
              </a:defRPr>
            </a:lvl1pPr>
            <a:lvl2pPr>
              <a:defRPr sz="2000" spc="0">
                <a:solidFill>
                  <a:schemeClr val="accent1"/>
                </a:solidFill>
                <a:latin typeface="Franklin Gothic Book" panose="020B0503020102020204" pitchFamily="34" charset="0"/>
              </a:defRPr>
            </a:lvl2pPr>
            <a:lvl3pPr>
              <a:defRPr sz="1800" spc="0">
                <a:solidFill>
                  <a:schemeClr val="accent1"/>
                </a:solidFill>
                <a:latin typeface="Franklin Gothic Book" panose="020B0503020102020204" pitchFamily="34" charset="0"/>
              </a:defRPr>
            </a:lvl3pPr>
            <a:lvl4pPr>
              <a:defRPr sz="1600" spc="0">
                <a:solidFill>
                  <a:schemeClr val="accent1"/>
                </a:solidFill>
                <a:latin typeface="Franklin Gothic Book" panose="020B0503020102020204" pitchFamily="34" charset="0"/>
              </a:defRPr>
            </a:lvl4pPr>
            <a:lvl5pPr>
              <a:defRPr sz="1400" spc="0">
                <a:solidFill>
                  <a:schemeClr val="accent1"/>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9600" y="1371600"/>
            <a:ext cx="4810125" cy="914400"/>
          </a:xfrm>
          <a:prstGeom prst="rect">
            <a:avLst/>
          </a:prstGeom>
        </p:spPr>
        <p:txBody>
          <a:bodyPr/>
          <a:lstStyle>
            <a:lvl1pPr marL="0" indent="0">
              <a:buNone/>
              <a:defRPr sz="1400" b="1" i="0" cap="all" spc="0" baseline="0">
                <a:solidFill>
                  <a:schemeClr val="accent1"/>
                </a:solidFill>
                <a:latin typeface="Franklin Gothic Book" panose="020B0503020102020204" pitchFamily="34" charset="0"/>
                <a:cs typeface="Calibri" panose="020F0502020204030204" pitchFamily="34" charset="0"/>
              </a:defRPr>
            </a:lvl1pPr>
          </a:lstStyle>
          <a:p>
            <a:pPr lvl="0"/>
            <a:endParaRPr lang="en-US"/>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557561" y="1371600"/>
            <a:ext cx="4810125" cy="914400"/>
          </a:xfrm>
          <a:prstGeom prst="rect">
            <a:avLst/>
          </a:prstGeom>
        </p:spPr>
        <p:txBody>
          <a:bodyPr/>
          <a:lstStyle>
            <a:lvl1pPr marL="0" indent="0">
              <a:buNone/>
              <a:defRPr sz="1400" b="1" i="0" cap="all" spc="0" baseline="0">
                <a:solidFill>
                  <a:schemeClr val="accent1"/>
                </a:solidFill>
                <a:latin typeface="Franklin Gothic Book" panose="020B0503020102020204" pitchFamily="34" charset="0"/>
                <a:cs typeface="Calibri" panose="020F0502020204030204" pitchFamily="34" charset="0"/>
              </a:defRPr>
            </a:lvl1pPr>
          </a:lstStyle>
          <a:p>
            <a:pPr lvl="0"/>
            <a:endParaRPr lang="en-US"/>
          </a:p>
        </p:txBody>
      </p:sp>
      <p:sp>
        <p:nvSpPr>
          <p:cNvPr id="10" name="Text Placeholder 8">
            <a:extLst>
              <a:ext uri="{FF2B5EF4-FFF2-40B4-BE49-F238E27FC236}">
                <a16:creationId xmlns:a16="http://schemas.microsoft.com/office/drawing/2014/main" id="{6F07A9F7-88B6-2C4D-BC02-B9AD54B57AF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Slide Header</a:t>
            </a:r>
          </a:p>
        </p:txBody>
      </p:sp>
      <p:sp>
        <p:nvSpPr>
          <p:cNvPr id="14" name="Text Placeholder 10">
            <a:extLst>
              <a:ext uri="{FF2B5EF4-FFF2-40B4-BE49-F238E27FC236}">
                <a16:creationId xmlns:a16="http://schemas.microsoft.com/office/drawing/2014/main" id="{A8B988C5-8D6C-C543-BD42-B0412090F615}"/>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179219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hree Column Gri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FD48847-7968-D34A-BA6A-7CA2EA1E2EF3}"/>
              </a:ext>
            </a:extLst>
          </p:cNvPr>
          <p:cNvSpPr/>
          <p:nvPr userDrawn="1"/>
        </p:nvSpPr>
        <p:spPr>
          <a:xfrm>
            <a:off x="8560629"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7" name="Text Placeholder 2">
            <a:extLst>
              <a:ext uri="{FF2B5EF4-FFF2-40B4-BE49-F238E27FC236}">
                <a16:creationId xmlns:a16="http://schemas.microsoft.com/office/drawing/2014/main" id="{EB8F91CF-62ED-7B44-B650-C0C3F69DB4FC}"/>
              </a:ext>
            </a:extLst>
          </p:cNvPr>
          <p:cNvSpPr>
            <a:spLocks noGrp="1"/>
          </p:cNvSpPr>
          <p:nvPr>
            <p:ph type="body" sz="quarter" idx="16" hasCustomPrompt="1"/>
          </p:nvPr>
        </p:nvSpPr>
        <p:spPr>
          <a:xfrm>
            <a:off x="8647942" y="1954149"/>
            <a:ext cx="2339975" cy="438150"/>
          </a:xfrm>
          <a:prstGeom prst="rect">
            <a:avLst/>
          </a:prstGeom>
        </p:spPr>
        <p:txBody>
          <a:bodyPr/>
          <a:lstStyle>
            <a:lvl1pPr marL="0" indent="0" algn="ctr">
              <a:buNone/>
              <a:defRPr sz="2000" b="1" cap="all" spc="0" baseline="0">
                <a:solidFill>
                  <a:schemeClr val="bg1"/>
                </a:solidFill>
                <a:latin typeface="Franklin Gothic Book" panose="020B0503020102020204" pitchFamily="34" charset="0"/>
              </a:defRPr>
            </a:lvl1pPr>
          </a:lstStyle>
          <a:p>
            <a:pPr lvl="0"/>
            <a:r>
              <a:rPr lang="en-US"/>
              <a:t>TITLE</a:t>
            </a:r>
          </a:p>
        </p:txBody>
      </p:sp>
      <p:sp>
        <p:nvSpPr>
          <p:cNvPr id="58" name="Rectangle 57">
            <a:extLst>
              <a:ext uri="{FF2B5EF4-FFF2-40B4-BE49-F238E27FC236}">
                <a16:creationId xmlns:a16="http://schemas.microsoft.com/office/drawing/2014/main" id="{05A6514C-413C-604E-B8EF-C92A1F850875}"/>
              </a:ext>
            </a:extLst>
          </p:cNvPr>
          <p:cNvSpPr/>
          <p:nvPr userDrawn="1"/>
        </p:nvSpPr>
        <p:spPr>
          <a:xfrm>
            <a:off x="4648200" y="1752600"/>
            <a:ext cx="2514600" cy="841248"/>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9" name="Text Placeholder 2">
            <a:extLst>
              <a:ext uri="{FF2B5EF4-FFF2-40B4-BE49-F238E27FC236}">
                <a16:creationId xmlns:a16="http://schemas.microsoft.com/office/drawing/2014/main" id="{2093F734-A51E-6F4A-BCB7-F2981FDC11A3}"/>
              </a:ext>
            </a:extLst>
          </p:cNvPr>
          <p:cNvSpPr>
            <a:spLocks noGrp="1"/>
          </p:cNvSpPr>
          <p:nvPr>
            <p:ph type="body" sz="quarter" idx="15" hasCustomPrompt="1"/>
          </p:nvPr>
        </p:nvSpPr>
        <p:spPr>
          <a:xfrm>
            <a:off x="4735513" y="1954149"/>
            <a:ext cx="2339975" cy="438150"/>
          </a:xfrm>
          <a:prstGeom prst="rect">
            <a:avLst/>
          </a:prstGeom>
        </p:spPr>
        <p:txBody>
          <a:bodyPr/>
          <a:lstStyle>
            <a:lvl1pPr marL="0" indent="0" algn="ctr">
              <a:buNone/>
              <a:defRPr sz="2000" b="1" cap="all" spc="0" baseline="0">
                <a:solidFill>
                  <a:schemeClr val="bg1"/>
                </a:solidFill>
                <a:latin typeface="Franklin Gothic Book" panose="020B0503020102020204" pitchFamily="34" charset="0"/>
              </a:defRPr>
            </a:lvl1pPr>
          </a:lstStyle>
          <a:p>
            <a:pPr lvl="0"/>
            <a:r>
              <a:rPr lang="en-US"/>
              <a:t>TITLE</a:t>
            </a:r>
          </a:p>
        </p:txBody>
      </p:sp>
      <p:sp>
        <p:nvSpPr>
          <p:cNvPr id="60" name="Rectangle 59">
            <a:extLst>
              <a:ext uri="{FF2B5EF4-FFF2-40B4-BE49-F238E27FC236}">
                <a16:creationId xmlns:a16="http://schemas.microsoft.com/office/drawing/2014/main" id="{6FADCDFC-F533-DD4F-9619-E493AD1774AC}"/>
              </a:ext>
            </a:extLst>
          </p:cNvPr>
          <p:cNvSpPr/>
          <p:nvPr userDrawn="1"/>
        </p:nvSpPr>
        <p:spPr>
          <a:xfrm>
            <a:off x="685800"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61" name="Text Placeholder 2">
            <a:extLst>
              <a:ext uri="{FF2B5EF4-FFF2-40B4-BE49-F238E27FC236}">
                <a16:creationId xmlns:a16="http://schemas.microsoft.com/office/drawing/2014/main" id="{BA93DBDD-6F4F-0A4F-8DCE-7A6114634788}"/>
              </a:ext>
            </a:extLst>
          </p:cNvPr>
          <p:cNvSpPr>
            <a:spLocks noGrp="1"/>
          </p:cNvSpPr>
          <p:nvPr>
            <p:ph type="body" sz="quarter" idx="14" hasCustomPrompt="1"/>
          </p:nvPr>
        </p:nvSpPr>
        <p:spPr>
          <a:xfrm>
            <a:off x="773113" y="1954149"/>
            <a:ext cx="2339975" cy="438150"/>
          </a:xfrm>
          <a:prstGeom prst="rect">
            <a:avLst/>
          </a:prstGeom>
        </p:spPr>
        <p:txBody>
          <a:bodyPr/>
          <a:lstStyle>
            <a:lvl1pPr marL="0" indent="0" algn="ctr">
              <a:buNone/>
              <a:defRPr sz="2000" b="1" cap="all" spc="0" baseline="0">
                <a:solidFill>
                  <a:schemeClr val="bg1"/>
                </a:solidFill>
                <a:latin typeface="Franklin Gothic Book" panose="020B0503020102020204" pitchFamily="34" charset="0"/>
              </a:defRPr>
            </a:lvl1pPr>
          </a:lstStyle>
          <a:p>
            <a:pPr lvl="0"/>
            <a:r>
              <a:rPr lang="en-US"/>
              <a:t>TITLE</a:t>
            </a:r>
          </a:p>
        </p:txBody>
      </p:sp>
      <p:sp>
        <p:nvSpPr>
          <p:cNvPr id="62" name="Text Placeholder 8">
            <a:extLst>
              <a:ext uri="{FF2B5EF4-FFF2-40B4-BE49-F238E27FC236}">
                <a16:creationId xmlns:a16="http://schemas.microsoft.com/office/drawing/2014/main" id="{90521967-22B6-2D4A-B66D-A1084E08CCDB}"/>
              </a:ext>
            </a:extLst>
          </p:cNvPr>
          <p:cNvSpPr>
            <a:spLocks noGrp="1"/>
          </p:cNvSpPr>
          <p:nvPr>
            <p:ph type="body" sz="quarter" idx="10" hasCustomPrompt="1"/>
          </p:nvPr>
        </p:nvSpPr>
        <p:spPr>
          <a:xfrm>
            <a:off x="609600" y="381000"/>
            <a:ext cx="6714746"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Three column grid</a:t>
            </a:r>
          </a:p>
        </p:txBody>
      </p:sp>
      <p:sp>
        <p:nvSpPr>
          <p:cNvPr id="64" name="Rectangle 1">
            <a:extLst>
              <a:ext uri="{FF2B5EF4-FFF2-40B4-BE49-F238E27FC236}">
                <a16:creationId xmlns:a16="http://schemas.microsoft.com/office/drawing/2014/main" id="{96EF2798-F423-4941-B2D3-E1C1A9D8F03B}"/>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65" name="Straight Connector 64">
            <a:extLst>
              <a:ext uri="{FF2B5EF4-FFF2-40B4-BE49-F238E27FC236}">
                <a16:creationId xmlns:a16="http://schemas.microsoft.com/office/drawing/2014/main" id="{44FD092E-B060-3640-9907-8F807596145F}"/>
              </a:ext>
            </a:extLst>
          </p:cNvPr>
          <p:cNvCxnSpPr/>
          <p:nvPr userDrawn="1"/>
        </p:nvCxnSpPr>
        <p:spPr bwMode="auto">
          <a:xfrm>
            <a:off x="3891463"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4B32F75B-4490-684B-BFBA-D6264B3B5920}"/>
              </a:ext>
            </a:extLst>
          </p:cNvPr>
          <p:cNvCxnSpPr/>
          <p:nvPr userDrawn="1"/>
        </p:nvCxnSpPr>
        <p:spPr bwMode="auto">
          <a:xfrm>
            <a:off x="7871792"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FDB30B4E-2FAF-864B-A6D3-A87CEB16B413}"/>
              </a:ext>
            </a:extLst>
          </p:cNvPr>
          <p:cNvCxnSpPr/>
          <p:nvPr userDrawn="1"/>
        </p:nvCxnSpPr>
        <p:spPr bwMode="auto">
          <a:xfrm>
            <a:off x="9144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FED23389-DEF4-C244-B89F-A957C5F00321}"/>
              </a:ext>
            </a:extLst>
          </p:cNvPr>
          <p:cNvCxnSpPr/>
          <p:nvPr userDrawn="1"/>
        </p:nvCxnSpPr>
        <p:spPr bwMode="auto">
          <a:xfrm>
            <a:off x="48768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FB0F3CD1-E2F7-BD44-9177-822023499860}"/>
              </a:ext>
            </a:extLst>
          </p:cNvPr>
          <p:cNvCxnSpPr/>
          <p:nvPr userDrawn="1"/>
        </p:nvCxnSpPr>
        <p:spPr bwMode="auto">
          <a:xfrm>
            <a:off x="8789229"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sp>
        <p:nvSpPr>
          <p:cNvPr id="70" name="Text Placeholder 61">
            <a:extLst>
              <a:ext uri="{FF2B5EF4-FFF2-40B4-BE49-F238E27FC236}">
                <a16:creationId xmlns:a16="http://schemas.microsoft.com/office/drawing/2014/main" id="{1E28D994-8DD6-984E-A331-6165FFA1987F}"/>
              </a:ext>
            </a:extLst>
          </p:cNvPr>
          <p:cNvSpPr>
            <a:spLocks noGrp="1"/>
          </p:cNvSpPr>
          <p:nvPr>
            <p:ph type="body" sz="quarter" idx="35" hasCustomPrompt="1"/>
          </p:nvPr>
        </p:nvSpPr>
        <p:spPr>
          <a:xfrm>
            <a:off x="742252" y="2853955"/>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1" name="Text Placeholder 61">
            <a:extLst>
              <a:ext uri="{FF2B5EF4-FFF2-40B4-BE49-F238E27FC236}">
                <a16:creationId xmlns:a16="http://schemas.microsoft.com/office/drawing/2014/main" id="{EA23534F-C75E-BC46-AC60-8A1B80C27C5B}"/>
              </a:ext>
            </a:extLst>
          </p:cNvPr>
          <p:cNvSpPr>
            <a:spLocks noGrp="1"/>
          </p:cNvSpPr>
          <p:nvPr>
            <p:ph type="body" sz="quarter" idx="36" hasCustomPrompt="1"/>
          </p:nvPr>
        </p:nvSpPr>
        <p:spPr>
          <a:xfrm>
            <a:off x="742252" y="4358098"/>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2" name="Text Placeholder 61">
            <a:extLst>
              <a:ext uri="{FF2B5EF4-FFF2-40B4-BE49-F238E27FC236}">
                <a16:creationId xmlns:a16="http://schemas.microsoft.com/office/drawing/2014/main" id="{BF11459B-B65C-EC42-B574-EC4FA1519387}"/>
              </a:ext>
            </a:extLst>
          </p:cNvPr>
          <p:cNvSpPr>
            <a:spLocks noGrp="1"/>
          </p:cNvSpPr>
          <p:nvPr>
            <p:ph type="body" sz="quarter" idx="37" hasCustomPrompt="1"/>
          </p:nvPr>
        </p:nvSpPr>
        <p:spPr>
          <a:xfrm>
            <a:off x="4704652" y="2853955"/>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3" name="Text Placeholder 61">
            <a:extLst>
              <a:ext uri="{FF2B5EF4-FFF2-40B4-BE49-F238E27FC236}">
                <a16:creationId xmlns:a16="http://schemas.microsoft.com/office/drawing/2014/main" id="{8E6CFF06-258B-484F-92D8-C56F0A223093}"/>
              </a:ext>
            </a:extLst>
          </p:cNvPr>
          <p:cNvSpPr>
            <a:spLocks noGrp="1"/>
          </p:cNvSpPr>
          <p:nvPr>
            <p:ph type="body" sz="quarter" idx="38" hasCustomPrompt="1"/>
          </p:nvPr>
        </p:nvSpPr>
        <p:spPr>
          <a:xfrm>
            <a:off x="4704652" y="4358098"/>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4" name="Text Placeholder 61">
            <a:extLst>
              <a:ext uri="{FF2B5EF4-FFF2-40B4-BE49-F238E27FC236}">
                <a16:creationId xmlns:a16="http://schemas.microsoft.com/office/drawing/2014/main" id="{D7C359EA-9B10-E444-B5B3-5CABDF30E780}"/>
              </a:ext>
            </a:extLst>
          </p:cNvPr>
          <p:cNvSpPr>
            <a:spLocks noGrp="1"/>
          </p:cNvSpPr>
          <p:nvPr>
            <p:ph type="body" sz="quarter" idx="39" hasCustomPrompt="1"/>
          </p:nvPr>
        </p:nvSpPr>
        <p:spPr>
          <a:xfrm>
            <a:off x="8617081" y="2853955"/>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5" name="Text Placeholder 61">
            <a:extLst>
              <a:ext uri="{FF2B5EF4-FFF2-40B4-BE49-F238E27FC236}">
                <a16:creationId xmlns:a16="http://schemas.microsoft.com/office/drawing/2014/main" id="{0B89B17F-DD52-7548-82E4-DAB9E2EF1267}"/>
              </a:ext>
            </a:extLst>
          </p:cNvPr>
          <p:cNvSpPr>
            <a:spLocks noGrp="1"/>
          </p:cNvSpPr>
          <p:nvPr>
            <p:ph type="body" sz="quarter" idx="40" hasCustomPrompt="1"/>
          </p:nvPr>
        </p:nvSpPr>
        <p:spPr>
          <a:xfrm>
            <a:off x="8617081" y="4358098"/>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23" name="Text Placeholder 10">
            <a:extLst>
              <a:ext uri="{FF2B5EF4-FFF2-40B4-BE49-F238E27FC236}">
                <a16:creationId xmlns:a16="http://schemas.microsoft.com/office/drawing/2014/main" id="{B8643980-6F89-A74D-A97B-37761C7E920F}"/>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030645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Four Column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CB5560-9B32-084E-BE5F-7579350B923E}"/>
              </a:ext>
            </a:extLst>
          </p:cNvPr>
          <p:cNvSpPr/>
          <p:nvPr userDrawn="1"/>
        </p:nvSpPr>
        <p:spPr>
          <a:xfrm>
            <a:off x="85216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4" name="Rectangle 23">
            <a:extLst>
              <a:ext uri="{FF2B5EF4-FFF2-40B4-BE49-F238E27FC236}">
                <a16:creationId xmlns:a16="http://schemas.microsoft.com/office/drawing/2014/main" id="{11C235CF-F627-CA47-936E-999F7195877F}"/>
              </a:ext>
            </a:extLst>
          </p:cNvPr>
          <p:cNvSpPr/>
          <p:nvPr userDrawn="1"/>
        </p:nvSpPr>
        <p:spPr>
          <a:xfrm>
            <a:off x="85216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5" name="Rectangle 24">
            <a:extLst>
              <a:ext uri="{FF2B5EF4-FFF2-40B4-BE49-F238E27FC236}">
                <a16:creationId xmlns:a16="http://schemas.microsoft.com/office/drawing/2014/main" id="{6095562D-5D59-354E-985D-87303E2853A7}"/>
              </a:ext>
            </a:extLst>
          </p:cNvPr>
          <p:cNvSpPr/>
          <p:nvPr userDrawn="1"/>
        </p:nvSpPr>
        <p:spPr>
          <a:xfrm>
            <a:off x="59308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6" name="Rectangle 25">
            <a:extLst>
              <a:ext uri="{FF2B5EF4-FFF2-40B4-BE49-F238E27FC236}">
                <a16:creationId xmlns:a16="http://schemas.microsoft.com/office/drawing/2014/main" id="{11539835-862C-9447-9165-729CC8BDD82B}"/>
              </a:ext>
            </a:extLst>
          </p:cNvPr>
          <p:cNvSpPr/>
          <p:nvPr userDrawn="1"/>
        </p:nvSpPr>
        <p:spPr>
          <a:xfrm>
            <a:off x="59308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7" name="Rectangle 26">
            <a:extLst>
              <a:ext uri="{FF2B5EF4-FFF2-40B4-BE49-F238E27FC236}">
                <a16:creationId xmlns:a16="http://schemas.microsoft.com/office/drawing/2014/main" id="{44BF0C56-6F72-3145-B852-3C559E702AB7}"/>
              </a:ext>
            </a:extLst>
          </p:cNvPr>
          <p:cNvSpPr/>
          <p:nvPr userDrawn="1"/>
        </p:nvSpPr>
        <p:spPr>
          <a:xfrm>
            <a:off x="33400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D9131F22-B847-2E43-B46C-46F19DE96011}"/>
              </a:ext>
            </a:extLst>
          </p:cNvPr>
          <p:cNvSpPr/>
          <p:nvPr userDrawn="1"/>
        </p:nvSpPr>
        <p:spPr>
          <a:xfrm>
            <a:off x="33400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43" name="Rectangle 42">
            <a:extLst>
              <a:ext uri="{FF2B5EF4-FFF2-40B4-BE49-F238E27FC236}">
                <a16:creationId xmlns:a16="http://schemas.microsoft.com/office/drawing/2014/main" id="{07038330-57F3-4347-BE17-D49ED5CC1C57}"/>
              </a:ext>
            </a:extLst>
          </p:cNvPr>
          <p:cNvSpPr/>
          <p:nvPr userDrawn="1"/>
        </p:nvSpPr>
        <p:spPr>
          <a:xfrm>
            <a:off x="715477" y="2116598"/>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1" name="Rectangle 50">
            <a:extLst>
              <a:ext uri="{FF2B5EF4-FFF2-40B4-BE49-F238E27FC236}">
                <a16:creationId xmlns:a16="http://schemas.microsoft.com/office/drawing/2014/main" id="{B051FA66-FF3A-F04A-A72D-09287C00911F}"/>
              </a:ext>
            </a:extLst>
          </p:cNvPr>
          <p:cNvSpPr/>
          <p:nvPr userDrawn="1"/>
        </p:nvSpPr>
        <p:spPr>
          <a:xfrm>
            <a:off x="715477"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2" name="Text Placeholder 2">
            <a:extLst>
              <a:ext uri="{FF2B5EF4-FFF2-40B4-BE49-F238E27FC236}">
                <a16:creationId xmlns:a16="http://schemas.microsoft.com/office/drawing/2014/main" id="{D51152F4-9265-D74B-ADDA-782835EA7648}"/>
              </a:ext>
            </a:extLst>
          </p:cNvPr>
          <p:cNvSpPr>
            <a:spLocks noGrp="1"/>
          </p:cNvSpPr>
          <p:nvPr>
            <p:ph type="body" sz="quarter" idx="14" hasCustomPrompt="1"/>
          </p:nvPr>
        </p:nvSpPr>
        <p:spPr>
          <a:xfrm>
            <a:off x="666766" y="1637368"/>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53" name="Text Placeholder 8">
            <a:extLst>
              <a:ext uri="{FF2B5EF4-FFF2-40B4-BE49-F238E27FC236}">
                <a16:creationId xmlns:a16="http://schemas.microsoft.com/office/drawing/2014/main" id="{F8514F0C-827E-3B4B-B740-C6922DCAF693}"/>
              </a:ext>
            </a:extLst>
          </p:cNvPr>
          <p:cNvSpPr>
            <a:spLocks noGrp="1"/>
          </p:cNvSpPr>
          <p:nvPr>
            <p:ph type="body" sz="quarter" idx="10" hasCustomPrompt="1"/>
          </p:nvPr>
        </p:nvSpPr>
        <p:spPr>
          <a:xfrm>
            <a:off x="609600" y="381000"/>
            <a:ext cx="8010145"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Four column slide title</a:t>
            </a:r>
          </a:p>
        </p:txBody>
      </p:sp>
      <p:sp>
        <p:nvSpPr>
          <p:cNvPr id="55" name="Rectangle 1">
            <a:extLst>
              <a:ext uri="{FF2B5EF4-FFF2-40B4-BE49-F238E27FC236}">
                <a16:creationId xmlns:a16="http://schemas.microsoft.com/office/drawing/2014/main" id="{58CDAF0A-3538-B149-B6A8-35CD869040C9}"/>
              </a:ext>
            </a:extLst>
          </p:cNvPr>
          <p:cNvSpPr>
            <a:spLocks/>
          </p:cNvSpPr>
          <p:nvPr userDrawn="1"/>
        </p:nvSpPr>
        <p:spPr bwMode="auto">
          <a:xfrm>
            <a:off x="21156111" y="598729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6" name="Text Placeholder 61">
            <a:extLst>
              <a:ext uri="{FF2B5EF4-FFF2-40B4-BE49-F238E27FC236}">
                <a16:creationId xmlns:a16="http://schemas.microsoft.com/office/drawing/2014/main" id="{04045CEA-F0CE-AD4A-A10F-E5BFA3771362}"/>
              </a:ext>
            </a:extLst>
          </p:cNvPr>
          <p:cNvSpPr>
            <a:spLocks noGrp="1"/>
          </p:cNvSpPr>
          <p:nvPr>
            <p:ph type="body" sz="quarter" idx="35" hasCustomPrompt="1"/>
          </p:nvPr>
        </p:nvSpPr>
        <p:spPr>
          <a:xfrm>
            <a:off x="889057"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57" name="Text Placeholder 2">
            <a:extLst>
              <a:ext uri="{FF2B5EF4-FFF2-40B4-BE49-F238E27FC236}">
                <a16:creationId xmlns:a16="http://schemas.microsoft.com/office/drawing/2014/main" id="{E84CBCC5-7613-F94A-AF23-49CDA6A1A064}"/>
              </a:ext>
            </a:extLst>
          </p:cNvPr>
          <p:cNvSpPr>
            <a:spLocks noGrp="1"/>
          </p:cNvSpPr>
          <p:nvPr>
            <p:ph type="body" sz="quarter" idx="39" hasCustomPrompt="1"/>
          </p:nvPr>
        </p:nvSpPr>
        <p:spPr>
          <a:xfrm>
            <a:off x="3293719" y="163541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58" name="Text Placeholder 2">
            <a:extLst>
              <a:ext uri="{FF2B5EF4-FFF2-40B4-BE49-F238E27FC236}">
                <a16:creationId xmlns:a16="http://schemas.microsoft.com/office/drawing/2014/main" id="{3EB3D00E-E5D3-1846-839C-E1F74D26E033}"/>
              </a:ext>
            </a:extLst>
          </p:cNvPr>
          <p:cNvSpPr>
            <a:spLocks noGrp="1"/>
          </p:cNvSpPr>
          <p:nvPr>
            <p:ph type="body" sz="quarter" idx="40" hasCustomPrompt="1"/>
          </p:nvPr>
        </p:nvSpPr>
        <p:spPr>
          <a:xfrm>
            <a:off x="5889625" y="163541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59" name="Text Placeholder 2">
            <a:extLst>
              <a:ext uri="{FF2B5EF4-FFF2-40B4-BE49-F238E27FC236}">
                <a16:creationId xmlns:a16="http://schemas.microsoft.com/office/drawing/2014/main" id="{2B2C1ED4-E6B2-F848-BC50-819456AECEB6}"/>
              </a:ext>
            </a:extLst>
          </p:cNvPr>
          <p:cNvSpPr>
            <a:spLocks noGrp="1"/>
          </p:cNvSpPr>
          <p:nvPr>
            <p:ph type="body" sz="quarter" idx="41" hasCustomPrompt="1"/>
          </p:nvPr>
        </p:nvSpPr>
        <p:spPr>
          <a:xfrm>
            <a:off x="8480425" y="163541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60" name="Text Placeholder 61">
            <a:extLst>
              <a:ext uri="{FF2B5EF4-FFF2-40B4-BE49-F238E27FC236}">
                <a16:creationId xmlns:a16="http://schemas.microsoft.com/office/drawing/2014/main" id="{EAD9D78D-39F5-D146-9EF7-7728635EC584}"/>
              </a:ext>
            </a:extLst>
          </p:cNvPr>
          <p:cNvSpPr>
            <a:spLocks noGrp="1"/>
          </p:cNvSpPr>
          <p:nvPr>
            <p:ph type="body" sz="quarter" idx="42" hasCustomPrompt="1"/>
          </p:nvPr>
        </p:nvSpPr>
        <p:spPr>
          <a:xfrm>
            <a:off x="3516010"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61" name="Text Placeholder 61">
            <a:extLst>
              <a:ext uri="{FF2B5EF4-FFF2-40B4-BE49-F238E27FC236}">
                <a16:creationId xmlns:a16="http://schemas.microsoft.com/office/drawing/2014/main" id="{8E426BF6-E072-584E-AAAE-71FA6F1AEE3C}"/>
              </a:ext>
            </a:extLst>
          </p:cNvPr>
          <p:cNvSpPr>
            <a:spLocks noGrp="1"/>
          </p:cNvSpPr>
          <p:nvPr>
            <p:ph type="body" sz="quarter" idx="43" hasCustomPrompt="1"/>
          </p:nvPr>
        </p:nvSpPr>
        <p:spPr>
          <a:xfrm>
            <a:off x="6111916"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62" name="Text Placeholder 61">
            <a:extLst>
              <a:ext uri="{FF2B5EF4-FFF2-40B4-BE49-F238E27FC236}">
                <a16:creationId xmlns:a16="http://schemas.microsoft.com/office/drawing/2014/main" id="{2678D259-BC32-6B44-B393-20653534028F}"/>
              </a:ext>
            </a:extLst>
          </p:cNvPr>
          <p:cNvSpPr>
            <a:spLocks noGrp="1"/>
          </p:cNvSpPr>
          <p:nvPr>
            <p:ph type="body" sz="quarter" idx="44" hasCustomPrompt="1"/>
          </p:nvPr>
        </p:nvSpPr>
        <p:spPr>
          <a:xfrm>
            <a:off x="8702716"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22" name="Text Placeholder 10">
            <a:extLst>
              <a:ext uri="{FF2B5EF4-FFF2-40B4-BE49-F238E27FC236}">
                <a16:creationId xmlns:a16="http://schemas.microsoft.com/office/drawing/2014/main" id="{89E4B84A-3A27-2F4E-951B-92DA5DC8A1C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364724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Four Column Layout + Footer Tex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83332-5624-3343-B22C-FA900B989F17}"/>
              </a:ext>
            </a:extLst>
          </p:cNvPr>
          <p:cNvSpPr/>
          <p:nvPr userDrawn="1"/>
        </p:nvSpPr>
        <p:spPr>
          <a:xfrm>
            <a:off x="85216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29" name="Rectangle 28">
            <a:extLst>
              <a:ext uri="{FF2B5EF4-FFF2-40B4-BE49-F238E27FC236}">
                <a16:creationId xmlns:a16="http://schemas.microsoft.com/office/drawing/2014/main" id="{F918B8E0-AEE6-E943-8693-FB8E2FCB4155}"/>
              </a:ext>
            </a:extLst>
          </p:cNvPr>
          <p:cNvSpPr/>
          <p:nvPr userDrawn="1"/>
        </p:nvSpPr>
        <p:spPr>
          <a:xfrm>
            <a:off x="85216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cap="all" spc="0" baseline="0">
              <a:solidFill>
                <a:schemeClr val="bg1"/>
              </a:solidFill>
              <a:latin typeface="Franklin Gothic Book" panose="020B0503020102020204" pitchFamily="34" charset="0"/>
              <a:ea typeface="Arial" charset="0"/>
              <a:cs typeface="Arial" charset="0"/>
            </a:endParaRPr>
          </a:p>
        </p:txBody>
      </p:sp>
      <p:sp>
        <p:nvSpPr>
          <p:cNvPr id="30" name="Rectangle 29">
            <a:extLst>
              <a:ext uri="{FF2B5EF4-FFF2-40B4-BE49-F238E27FC236}">
                <a16:creationId xmlns:a16="http://schemas.microsoft.com/office/drawing/2014/main" id="{800ED438-392F-D649-907A-0CC6B90EC397}"/>
              </a:ext>
            </a:extLst>
          </p:cNvPr>
          <p:cNvSpPr/>
          <p:nvPr userDrawn="1"/>
        </p:nvSpPr>
        <p:spPr>
          <a:xfrm>
            <a:off x="59308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1" name="Rectangle 30">
            <a:extLst>
              <a:ext uri="{FF2B5EF4-FFF2-40B4-BE49-F238E27FC236}">
                <a16:creationId xmlns:a16="http://schemas.microsoft.com/office/drawing/2014/main" id="{6189F9C4-F0A8-C34F-A3EC-81F05C9580CB}"/>
              </a:ext>
            </a:extLst>
          </p:cNvPr>
          <p:cNvSpPr/>
          <p:nvPr userDrawn="1"/>
        </p:nvSpPr>
        <p:spPr>
          <a:xfrm>
            <a:off x="59308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32" name="Rectangle 31">
            <a:extLst>
              <a:ext uri="{FF2B5EF4-FFF2-40B4-BE49-F238E27FC236}">
                <a16:creationId xmlns:a16="http://schemas.microsoft.com/office/drawing/2014/main" id="{92F14A07-D592-E54F-A913-B1509BB86026}"/>
              </a:ext>
            </a:extLst>
          </p:cNvPr>
          <p:cNvSpPr/>
          <p:nvPr userDrawn="1"/>
        </p:nvSpPr>
        <p:spPr>
          <a:xfrm>
            <a:off x="33400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3" name="Rectangle 32">
            <a:extLst>
              <a:ext uri="{FF2B5EF4-FFF2-40B4-BE49-F238E27FC236}">
                <a16:creationId xmlns:a16="http://schemas.microsoft.com/office/drawing/2014/main" id="{4ED02683-D7EC-DA41-B03F-DA00D06A09C4}"/>
              </a:ext>
            </a:extLst>
          </p:cNvPr>
          <p:cNvSpPr/>
          <p:nvPr userDrawn="1"/>
        </p:nvSpPr>
        <p:spPr>
          <a:xfrm>
            <a:off x="33400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34" name="Rectangle 33">
            <a:extLst>
              <a:ext uri="{FF2B5EF4-FFF2-40B4-BE49-F238E27FC236}">
                <a16:creationId xmlns:a16="http://schemas.microsoft.com/office/drawing/2014/main" id="{4CF877B4-F351-7540-B211-9503CB4681F7}"/>
              </a:ext>
            </a:extLst>
          </p:cNvPr>
          <p:cNvSpPr/>
          <p:nvPr userDrawn="1"/>
        </p:nvSpPr>
        <p:spPr>
          <a:xfrm>
            <a:off x="715477" y="2266018"/>
            <a:ext cx="2257455"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5" name="Rectangle 34">
            <a:extLst>
              <a:ext uri="{FF2B5EF4-FFF2-40B4-BE49-F238E27FC236}">
                <a16:creationId xmlns:a16="http://schemas.microsoft.com/office/drawing/2014/main" id="{C72A537F-DC70-A440-8C92-ECB06D448BB8}"/>
              </a:ext>
            </a:extLst>
          </p:cNvPr>
          <p:cNvSpPr/>
          <p:nvPr userDrawn="1"/>
        </p:nvSpPr>
        <p:spPr>
          <a:xfrm>
            <a:off x="715477"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36" name="Text Placeholder 2">
            <a:extLst>
              <a:ext uri="{FF2B5EF4-FFF2-40B4-BE49-F238E27FC236}">
                <a16:creationId xmlns:a16="http://schemas.microsoft.com/office/drawing/2014/main" id="{D555BA18-994A-864E-B72E-CCFF537D7256}"/>
              </a:ext>
            </a:extLst>
          </p:cNvPr>
          <p:cNvSpPr>
            <a:spLocks noGrp="1"/>
          </p:cNvSpPr>
          <p:nvPr>
            <p:ph type="body" sz="quarter" idx="14" hasCustomPrompt="1"/>
          </p:nvPr>
        </p:nvSpPr>
        <p:spPr>
          <a:xfrm>
            <a:off x="666766"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41" name="Rectangle 1">
            <a:extLst>
              <a:ext uri="{FF2B5EF4-FFF2-40B4-BE49-F238E27FC236}">
                <a16:creationId xmlns:a16="http://schemas.microsoft.com/office/drawing/2014/main" id="{7FDC9A12-604A-8144-A963-B823256EF636}"/>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Text Placeholder 61">
            <a:extLst>
              <a:ext uri="{FF2B5EF4-FFF2-40B4-BE49-F238E27FC236}">
                <a16:creationId xmlns:a16="http://schemas.microsoft.com/office/drawing/2014/main" id="{C7FB2560-E6AF-6A45-AA4D-1293D872A772}"/>
              </a:ext>
            </a:extLst>
          </p:cNvPr>
          <p:cNvSpPr>
            <a:spLocks noGrp="1"/>
          </p:cNvSpPr>
          <p:nvPr>
            <p:ph type="body" sz="quarter" idx="35" hasCustomPrompt="1"/>
          </p:nvPr>
        </p:nvSpPr>
        <p:spPr>
          <a:xfrm>
            <a:off x="889057"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44" name="Text Placeholder 2">
            <a:extLst>
              <a:ext uri="{FF2B5EF4-FFF2-40B4-BE49-F238E27FC236}">
                <a16:creationId xmlns:a16="http://schemas.microsoft.com/office/drawing/2014/main" id="{0A16310C-0DDE-5344-AFFE-B1B090031176}"/>
              </a:ext>
            </a:extLst>
          </p:cNvPr>
          <p:cNvSpPr>
            <a:spLocks noGrp="1"/>
          </p:cNvSpPr>
          <p:nvPr>
            <p:ph type="body" sz="quarter" idx="39" hasCustomPrompt="1"/>
          </p:nvPr>
        </p:nvSpPr>
        <p:spPr>
          <a:xfrm>
            <a:off x="3293719" y="178483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45" name="Text Placeholder 2">
            <a:extLst>
              <a:ext uri="{FF2B5EF4-FFF2-40B4-BE49-F238E27FC236}">
                <a16:creationId xmlns:a16="http://schemas.microsoft.com/office/drawing/2014/main" id="{E24F7D4D-E87B-7D41-B1AD-DF74AF03CD7A}"/>
              </a:ext>
            </a:extLst>
          </p:cNvPr>
          <p:cNvSpPr>
            <a:spLocks noGrp="1"/>
          </p:cNvSpPr>
          <p:nvPr>
            <p:ph type="body" sz="quarter" idx="40" hasCustomPrompt="1"/>
          </p:nvPr>
        </p:nvSpPr>
        <p:spPr>
          <a:xfrm>
            <a:off x="5889625" y="178483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46" name="Text Placeholder 2">
            <a:extLst>
              <a:ext uri="{FF2B5EF4-FFF2-40B4-BE49-F238E27FC236}">
                <a16:creationId xmlns:a16="http://schemas.microsoft.com/office/drawing/2014/main" id="{97D5BEDA-FC86-6844-ACBE-BEA357407CEE}"/>
              </a:ext>
            </a:extLst>
          </p:cNvPr>
          <p:cNvSpPr>
            <a:spLocks noGrp="1"/>
          </p:cNvSpPr>
          <p:nvPr>
            <p:ph type="body" sz="quarter" idx="41" hasCustomPrompt="1"/>
          </p:nvPr>
        </p:nvSpPr>
        <p:spPr>
          <a:xfrm>
            <a:off x="8480425"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47" name="Text Placeholder 61">
            <a:extLst>
              <a:ext uri="{FF2B5EF4-FFF2-40B4-BE49-F238E27FC236}">
                <a16:creationId xmlns:a16="http://schemas.microsoft.com/office/drawing/2014/main" id="{B063079B-1FEF-6F49-B6D0-0E68CC539BF3}"/>
              </a:ext>
            </a:extLst>
          </p:cNvPr>
          <p:cNvSpPr>
            <a:spLocks noGrp="1"/>
          </p:cNvSpPr>
          <p:nvPr>
            <p:ph type="body" sz="quarter" idx="42" hasCustomPrompt="1"/>
          </p:nvPr>
        </p:nvSpPr>
        <p:spPr>
          <a:xfrm>
            <a:off x="3516010"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48" name="Text Placeholder 61">
            <a:extLst>
              <a:ext uri="{FF2B5EF4-FFF2-40B4-BE49-F238E27FC236}">
                <a16:creationId xmlns:a16="http://schemas.microsoft.com/office/drawing/2014/main" id="{BE6F9E43-0BD5-1949-B68E-EE0BAB0E2C53}"/>
              </a:ext>
            </a:extLst>
          </p:cNvPr>
          <p:cNvSpPr>
            <a:spLocks noGrp="1"/>
          </p:cNvSpPr>
          <p:nvPr>
            <p:ph type="body" sz="quarter" idx="43" hasCustomPrompt="1"/>
          </p:nvPr>
        </p:nvSpPr>
        <p:spPr>
          <a:xfrm>
            <a:off x="6111916"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49" name="Text Placeholder 61">
            <a:extLst>
              <a:ext uri="{FF2B5EF4-FFF2-40B4-BE49-F238E27FC236}">
                <a16:creationId xmlns:a16="http://schemas.microsoft.com/office/drawing/2014/main" id="{4C843DF9-3BAE-A742-93DA-5948796CF196}"/>
              </a:ext>
            </a:extLst>
          </p:cNvPr>
          <p:cNvSpPr>
            <a:spLocks noGrp="1"/>
          </p:cNvSpPr>
          <p:nvPr>
            <p:ph type="body" sz="quarter" idx="44" hasCustomPrompt="1"/>
          </p:nvPr>
        </p:nvSpPr>
        <p:spPr>
          <a:xfrm>
            <a:off x="8702716"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23" name="Text Placeholder 4">
            <a:extLst>
              <a:ext uri="{FF2B5EF4-FFF2-40B4-BE49-F238E27FC236}">
                <a16:creationId xmlns:a16="http://schemas.microsoft.com/office/drawing/2014/main" id="{4CBFB6B4-7F53-D045-9D9C-3BFE96061746}"/>
              </a:ext>
            </a:extLst>
          </p:cNvPr>
          <p:cNvSpPr>
            <a:spLocks noGrp="1"/>
          </p:cNvSpPr>
          <p:nvPr>
            <p:ph type="body" sz="quarter" idx="4294967295" hasCustomPrompt="1"/>
          </p:nvPr>
        </p:nvSpPr>
        <p:spPr>
          <a:xfrm>
            <a:off x="720741" y="5638800"/>
            <a:ext cx="10058400" cy="457200"/>
          </a:xfrm>
          <a:prstGeom prst="rect">
            <a:avLst/>
          </a:prstGeom>
        </p:spPr>
        <p:txBody>
          <a:bodyPr/>
          <a:lstStyle>
            <a:lvl1pPr algn="l">
              <a:defRPr spc="0">
                <a:solidFill>
                  <a:schemeClr val="accent4"/>
                </a:solidFill>
                <a:latin typeface="Franklin Gothic Book" panose="020B0503020102020204" pitchFamily="34" charset="0"/>
              </a:defRPr>
            </a:lvl1pPr>
          </a:lstStyle>
          <a:p>
            <a:pPr marL="0" indent="0" algn="ctr">
              <a:buNone/>
            </a:pPr>
            <a:r>
              <a:rPr lang="en-US" b="1" spc="0">
                <a:solidFill>
                  <a:schemeClr val="accent4"/>
                </a:solidFill>
              </a:rPr>
              <a:t>Sample Copy Here. Sample Copy Here.</a:t>
            </a:r>
          </a:p>
        </p:txBody>
      </p:sp>
      <p:sp>
        <p:nvSpPr>
          <p:cNvPr id="24" name="Text Placeholder 5">
            <a:extLst>
              <a:ext uri="{FF2B5EF4-FFF2-40B4-BE49-F238E27FC236}">
                <a16:creationId xmlns:a16="http://schemas.microsoft.com/office/drawing/2014/main" id="{9C2F2794-C2E0-6C4A-B657-3222640EA3B7}"/>
              </a:ext>
            </a:extLst>
          </p:cNvPr>
          <p:cNvSpPr>
            <a:spLocks noGrp="1"/>
          </p:cNvSpPr>
          <p:nvPr>
            <p:ph type="body" sz="quarter" idx="45" hasCustomPrompt="1"/>
          </p:nvPr>
        </p:nvSpPr>
        <p:spPr>
          <a:xfrm>
            <a:off x="720741" y="4910665"/>
            <a:ext cx="10058400" cy="728134"/>
          </a:xfrm>
          <a:prstGeom prst="rect">
            <a:avLst/>
          </a:prstGeom>
        </p:spPr>
        <p:txBody>
          <a:bodyPr wrap="none"/>
          <a:lstStyle>
            <a:lvl1pPr marL="0" indent="0" algn="ctr">
              <a:buFontTx/>
              <a:buNone/>
              <a:defRPr b="1" i="0" spc="0" baseline="0">
                <a:solidFill>
                  <a:schemeClr val="accent1"/>
                </a:solidFill>
                <a:latin typeface="Franklin Gothic Book" panose="020B0503020102020204" pitchFamily="34" charset="0"/>
              </a:defRPr>
            </a:lvl1pPr>
          </a:lstStyle>
          <a:p>
            <a:r>
              <a:rPr lang="en-US" sz="4800">
                <a:solidFill>
                  <a:schemeClr val="accent1"/>
                </a:solidFill>
              </a:rPr>
              <a:t>Sample Copy Here.</a:t>
            </a:r>
          </a:p>
        </p:txBody>
      </p:sp>
      <p:sp>
        <p:nvSpPr>
          <p:cNvPr id="25" name="Text Placeholder 8">
            <a:extLst>
              <a:ext uri="{FF2B5EF4-FFF2-40B4-BE49-F238E27FC236}">
                <a16:creationId xmlns:a16="http://schemas.microsoft.com/office/drawing/2014/main" id="{ACD4D9D3-2824-494F-9173-CF7D685AF590}"/>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Four column slide title</a:t>
            </a:r>
          </a:p>
        </p:txBody>
      </p:sp>
      <p:sp>
        <p:nvSpPr>
          <p:cNvPr id="27" name="Text Placeholder 10">
            <a:extLst>
              <a:ext uri="{FF2B5EF4-FFF2-40B4-BE49-F238E27FC236}">
                <a16:creationId xmlns:a16="http://schemas.microsoft.com/office/drawing/2014/main" id="{ED2E129F-97F6-3349-A6AD-026F9B03A47A}"/>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605591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wo Column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C492ECF-53A9-D046-843D-07EF9935CC37}"/>
              </a:ext>
            </a:extLst>
          </p:cNvPr>
          <p:cNvSpPr/>
          <p:nvPr userDrawn="1"/>
        </p:nvSpPr>
        <p:spPr>
          <a:xfrm>
            <a:off x="2204302"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9" name="Text Placeholder 10">
            <a:extLst>
              <a:ext uri="{FF2B5EF4-FFF2-40B4-BE49-F238E27FC236}">
                <a16:creationId xmlns:a16="http://schemas.microsoft.com/office/drawing/2014/main" id="{D3F85E85-1ECF-204F-A613-9035A49A58A0}"/>
              </a:ext>
            </a:extLst>
          </p:cNvPr>
          <p:cNvSpPr>
            <a:spLocks noGrp="1"/>
          </p:cNvSpPr>
          <p:nvPr>
            <p:ph type="body" sz="quarter" idx="19" hasCustomPrompt="1"/>
          </p:nvPr>
        </p:nvSpPr>
        <p:spPr>
          <a:xfrm>
            <a:off x="2451549" y="2235692"/>
            <a:ext cx="3421062" cy="685800"/>
          </a:xfrm>
          <a:prstGeom prst="rect">
            <a:avLst/>
          </a:prstGeom>
        </p:spPr>
        <p:txBody>
          <a:bodyPr/>
          <a:lstStyle>
            <a:lvl1pPr marL="122238" indent="-122238">
              <a:buFont typeface="Arial" panose="020B0604020202020204" pitchFamily="34" charset="0"/>
              <a:buChar char="•"/>
              <a:tabLst/>
              <a:defRPr sz="1400" spc="0">
                <a:solidFill>
                  <a:schemeClr val="accent1"/>
                </a:solidFill>
                <a:latin typeface="Franklin Gothic Book" panose="020B0503020102020204" pitchFamily="34" charset="0"/>
              </a:defRPr>
            </a:lvl1pPr>
          </a:lstStyle>
          <a:p>
            <a:pPr lvl="0"/>
            <a:r>
              <a:rPr lang="en-US"/>
              <a:t>Small bullet sample small bullet sample small bullet sample small bullet sample</a:t>
            </a:r>
            <a:endParaRPr lang="en-US" i="0"/>
          </a:p>
        </p:txBody>
      </p:sp>
      <p:sp>
        <p:nvSpPr>
          <p:cNvPr id="30" name="Rectangle 29">
            <a:extLst>
              <a:ext uri="{FF2B5EF4-FFF2-40B4-BE49-F238E27FC236}">
                <a16:creationId xmlns:a16="http://schemas.microsoft.com/office/drawing/2014/main" id="{3F3BAD77-FB6C-DB44-8D13-50F9CF82FCEA}"/>
              </a:ext>
            </a:extLst>
          </p:cNvPr>
          <p:cNvSpPr/>
          <p:nvPr userDrawn="1"/>
        </p:nvSpPr>
        <p:spPr>
          <a:xfrm>
            <a:off x="2204302"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1" name="Text Placeholder 10">
            <a:extLst>
              <a:ext uri="{FF2B5EF4-FFF2-40B4-BE49-F238E27FC236}">
                <a16:creationId xmlns:a16="http://schemas.microsoft.com/office/drawing/2014/main" id="{05457FE3-52AE-8847-B0A9-2D1F7AC6D377}"/>
              </a:ext>
            </a:extLst>
          </p:cNvPr>
          <p:cNvSpPr>
            <a:spLocks noGrp="1"/>
          </p:cNvSpPr>
          <p:nvPr>
            <p:ph type="body" sz="quarter" idx="20" hasCustomPrompt="1"/>
          </p:nvPr>
        </p:nvSpPr>
        <p:spPr>
          <a:xfrm>
            <a:off x="2451550" y="3120228"/>
            <a:ext cx="3421474"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a:t>Small bullet sample small bullet sample small bullet sample small bullet sample</a:t>
            </a:r>
            <a:endParaRPr lang="en-US" i="0"/>
          </a:p>
        </p:txBody>
      </p:sp>
      <p:sp>
        <p:nvSpPr>
          <p:cNvPr id="32" name="Rectangle 31">
            <a:extLst>
              <a:ext uri="{FF2B5EF4-FFF2-40B4-BE49-F238E27FC236}">
                <a16:creationId xmlns:a16="http://schemas.microsoft.com/office/drawing/2014/main" id="{6D578201-D251-714A-947F-5ACC478FA087}"/>
              </a:ext>
            </a:extLst>
          </p:cNvPr>
          <p:cNvSpPr/>
          <p:nvPr userDrawn="1"/>
        </p:nvSpPr>
        <p:spPr>
          <a:xfrm>
            <a:off x="2204302"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3" name="Text Placeholder 10">
            <a:extLst>
              <a:ext uri="{FF2B5EF4-FFF2-40B4-BE49-F238E27FC236}">
                <a16:creationId xmlns:a16="http://schemas.microsoft.com/office/drawing/2014/main" id="{DFB12938-E8B2-9D4A-BF12-74BC7AF3882D}"/>
              </a:ext>
            </a:extLst>
          </p:cNvPr>
          <p:cNvSpPr>
            <a:spLocks noGrp="1"/>
          </p:cNvSpPr>
          <p:nvPr>
            <p:ph type="body" sz="quarter" idx="21" hasCustomPrompt="1"/>
          </p:nvPr>
        </p:nvSpPr>
        <p:spPr>
          <a:xfrm>
            <a:off x="2451550" y="4347733"/>
            <a:ext cx="3421473" cy="1635341"/>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kern="1200" spc="0" dirty="0">
                <a:solidFill>
                  <a:schemeClr val="accent1"/>
                </a:solidFill>
                <a:latin typeface="Franklin Gothic Book" panose="020B0503020102020204" pitchFamily="34" charset="0"/>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a:t>Small bullet sample small bullet sample small bullet sample small bullet sample</a:t>
            </a:r>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Small bullet sample small bullet sample small bullet sample small bullet sample</a:t>
            </a:r>
            <a:endParaRPr lang="en-US" i="0"/>
          </a:p>
          <a:p>
            <a:pPr lvl="0"/>
            <a:endParaRPr lang="en-US" i="0"/>
          </a:p>
        </p:txBody>
      </p:sp>
      <p:sp>
        <p:nvSpPr>
          <p:cNvPr id="34" name="Rectangle 33">
            <a:extLst>
              <a:ext uri="{FF2B5EF4-FFF2-40B4-BE49-F238E27FC236}">
                <a16:creationId xmlns:a16="http://schemas.microsoft.com/office/drawing/2014/main" id="{5E00E6A1-8AB9-364D-94E9-9EF8B81F03DD}"/>
              </a:ext>
            </a:extLst>
          </p:cNvPr>
          <p:cNvSpPr/>
          <p:nvPr userDrawn="1"/>
        </p:nvSpPr>
        <p:spPr>
          <a:xfrm>
            <a:off x="6286445"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5" name="Text Placeholder 10">
            <a:extLst>
              <a:ext uri="{FF2B5EF4-FFF2-40B4-BE49-F238E27FC236}">
                <a16:creationId xmlns:a16="http://schemas.microsoft.com/office/drawing/2014/main" id="{28AD76FF-5F49-6D40-B45B-26A470E1EC15}"/>
              </a:ext>
            </a:extLst>
          </p:cNvPr>
          <p:cNvSpPr>
            <a:spLocks noGrp="1"/>
          </p:cNvSpPr>
          <p:nvPr>
            <p:ph type="body" sz="quarter" idx="22" hasCustomPrompt="1"/>
          </p:nvPr>
        </p:nvSpPr>
        <p:spPr>
          <a:xfrm>
            <a:off x="6452104" y="2219981"/>
            <a:ext cx="3459520" cy="701512"/>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6" name="Rectangle 35">
            <a:extLst>
              <a:ext uri="{FF2B5EF4-FFF2-40B4-BE49-F238E27FC236}">
                <a16:creationId xmlns:a16="http://schemas.microsoft.com/office/drawing/2014/main" id="{2543BF38-F116-8147-AC1A-7018BD678F86}"/>
              </a:ext>
            </a:extLst>
          </p:cNvPr>
          <p:cNvSpPr/>
          <p:nvPr userDrawn="1"/>
        </p:nvSpPr>
        <p:spPr>
          <a:xfrm>
            <a:off x="6286445"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7" name="Text Placeholder 10">
            <a:extLst>
              <a:ext uri="{FF2B5EF4-FFF2-40B4-BE49-F238E27FC236}">
                <a16:creationId xmlns:a16="http://schemas.microsoft.com/office/drawing/2014/main" id="{DA8144C1-4F17-D94F-A4DF-F15DA0204DAF}"/>
              </a:ext>
            </a:extLst>
          </p:cNvPr>
          <p:cNvSpPr>
            <a:spLocks noGrp="1"/>
          </p:cNvSpPr>
          <p:nvPr>
            <p:ph type="body" sz="quarter" idx="23" hasCustomPrompt="1"/>
          </p:nvPr>
        </p:nvSpPr>
        <p:spPr>
          <a:xfrm>
            <a:off x="6452104" y="3120228"/>
            <a:ext cx="3459520"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9" name="Rectangle 38">
            <a:extLst>
              <a:ext uri="{FF2B5EF4-FFF2-40B4-BE49-F238E27FC236}">
                <a16:creationId xmlns:a16="http://schemas.microsoft.com/office/drawing/2014/main" id="{C50365A2-85C5-8F45-92DF-59887A259950}"/>
              </a:ext>
            </a:extLst>
          </p:cNvPr>
          <p:cNvSpPr/>
          <p:nvPr userDrawn="1"/>
        </p:nvSpPr>
        <p:spPr>
          <a:xfrm>
            <a:off x="6286445"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0" name="Text Placeholder 10">
            <a:extLst>
              <a:ext uri="{FF2B5EF4-FFF2-40B4-BE49-F238E27FC236}">
                <a16:creationId xmlns:a16="http://schemas.microsoft.com/office/drawing/2014/main" id="{10D1AE3C-DDCD-F544-84DA-43F2D35ABE75}"/>
              </a:ext>
            </a:extLst>
          </p:cNvPr>
          <p:cNvSpPr>
            <a:spLocks noGrp="1"/>
          </p:cNvSpPr>
          <p:nvPr>
            <p:ph type="body" sz="quarter" idx="24" hasCustomPrompt="1"/>
          </p:nvPr>
        </p:nvSpPr>
        <p:spPr>
          <a:xfrm>
            <a:off x="6452104" y="4357691"/>
            <a:ext cx="3459520" cy="1625383"/>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41" name="Text Placeholder 7">
            <a:extLst>
              <a:ext uri="{FF2B5EF4-FFF2-40B4-BE49-F238E27FC236}">
                <a16:creationId xmlns:a16="http://schemas.microsoft.com/office/drawing/2014/main" id="{A2705B69-933E-5C41-85AB-0D3E11CF3248}"/>
              </a:ext>
            </a:extLst>
          </p:cNvPr>
          <p:cNvSpPr>
            <a:spLocks noGrp="1"/>
          </p:cNvSpPr>
          <p:nvPr>
            <p:ph type="body" sz="quarter" idx="18" hasCustomPrompt="1"/>
          </p:nvPr>
        </p:nvSpPr>
        <p:spPr>
          <a:xfrm>
            <a:off x="338228" y="4294220"/>
            <a:ext cx="1577975" cy="685800"/>
          </a:xfrm>
          <a:prstGeom prst="rect">
            <a:avLst/>
          </a:prstGeom>
        </p:spPr>
        <p:txBody>
          <a:bodyPr/>
          <a:lstStyle>
            <a:lvl1pPr marL="0" indent="0" algn="r">
              <a:buNone/>
              <a:defRPr sz="1200" b="1" cap="all" spc="0" baseline="0">
                <a:solidFill>
                  <a:schemeClr val="accent1"/>
                </a:solidFill>
                <a:latin typeface="Franklin Gothic Book" panose="020B0503020102020204" pitchFamily="34" charset="0"/>
              </a:defRPr>
            </a:lvl1pPr>
          </a:lstStyle>
          <a:p>
            <a:pPr lvl="0"/>
            <a:r>
              <a:rPr lang="en-US" b="1"/>
              <a:t>Row category</a:t>
            </a:r>
            <a:endParaRPr lang="en-US"/>
          </a:p>
        </p:txBody>
      </p:sp>
      <p:sp>
        <p:nvSpPr>
          <p:cNvPr id="42" name="Text Placeholder 7">
            <a:extLst>
              <a:ext uri="{FF2B5EF4-FFF2-40B4-BE49-F238E27FC236}">
                <a16:creationId xmlns:a16="http://schemas.microsoft.com/office/drawing/2014/main" id="{F2A90CA0-63C2-2A44-AC9D-1D4A8608F926}"/>
              </a:ext>
            </a:extLst>
          </p:cNvPr>
          <p:cNvSpPr>
            <a:spLocks noGrp="1"/>
          </p:cNvSpPr>
          <p:nvPr>
            <p:ph type="body" sz="quarter" idx="17" hasCustomPrompt="1"/>
          </p:nvPr>
        </p:nvSpPr>
        <p:spPr>
          <a:xfrm>
            <a:off x="338228" y="3067737"/>
            <a:ext cx="1577975" cy="685800"/>
          </a:xfrm>
          <a:prstGeom prst="rect">
            <a:avLst/>
          </a:prstGeom>
        </p:spPr>
        <p:txBody>
          <a:bodyPr/>
          <a:lstStyle>
            <a:lvl1pPr marL="0" indent="0" algn="r">
              <a:buNone/>
              <a:defRPr sz="1200" b="1" cap="all" spc="0" baseline="0">
                <a:solidFill>
                  <a:schemeClr val="accent1"/>
                </a:solidFill>
                <a:latin typeface="Franklin Gothic Book" panose="020B0503020102020204" pitchFamily="34" charset="0"/>
              </a:defRPr>
            </a:lvl1pPr>
          </a:lstStyle>
          <a:p>
            <a:pPr lvl="0"/>
            <a:r>
              <a:rPr lang="en-US" b="1"/>
              <a:t>Row category</a:t>
            </a:r>
            <a:endParaRPr lang="en-US"/>
          </a:p>
        </p:txBody>
      </p:sp>
      <p:sp>
        <p:nvSpPr>
          <p:cNvPr id="44" name="Text Placeholder 7">
            <a:extLst>
              <a:ext uri="{FF2B5EF4-FFF2-40B4-BE49-F238E27FC236}">
                <a16:creationId xmlns:a16="http://schemas.microsoft.com/office/drawing/2014/main" id="{1C353146-606E-A34F-87FE-C04BCA2057BF}"/>
              </a:ext>
            </a:extLst>
          </p:cNvPr>
          <p:cNvSpPr>
            <a:spLocks noGrp="1"/>
          </p:cNvSpPr>
          <p:nvPr>
            <p:ph type="body" sz="quarter" idx="16" hasCustomPrompt="1"/>
          </p:nvPr>
        </p:nvSpPr>
        <p:spPr>
          <a:xfrm>
            <a:off x="338228" y="2137784"/>
            <a:ext cx="1577975" cy="685800"/>
          </a:xfrm>
          <a:prstGeom prst="rect">
            <a:avLst/>
          </a:prstGeom>
        </p:spPr>
        <p:txBody>
          <a:bodyPr/>
          <a:lstStyle>
            <a:lvl1pPr marL="0" indent="0" algn="r">
              <a:buNone/>
              <a:defRPr sz="1200" b="1" cap="all" spc="0" baseline="0">
                <a:solidFill>
                  <a:schemeClr val="accent1"/>
                </a:solidFill>
                <a:latin typeface="Franklin Gothic Book" panose="020B0503020102020204" pitchFamily="34" charset="0"/>
              </a:defRPr>
            </a:lvl1pPr>
          </a:lstStyle>
          <a:p>
            <a:pPr lvl="0"/>
            <a:r>
              <a:rPr lang="en-US" b="1"/>
              <a:t>Row category</a:t>
            </a:r>
            <a:endParaRPr lang="en-US"/>
          </a:p>
        </p:txBody>
      </p:sp>
      <p:sp>
        <p:nvSpPr>
          <p:cNvPr id="45" name="Rectangle 44">
            <a:extLst>
              <a:ext uri="{FF2B5EF4-FFF2-40B4-BE49-F238E27FC236}">
                <a16:creationId xmlns:a16="http://schemas.microsoft.com/office/drawing/2014/main" id="{116E6676-1CEA-7343-88C1-9A9E21CF7F0E}"/>
              </a:ext>
            </a:extLst>
          </p:cNvPr>
          <p:cNvSpPr/>
          <p:nvPr userDrawn="1"/>
        </p:nvSpPr>
        <p:spPr>
          <a:xfrm>
            <a:off x="6286444"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6" name="Text Placeholder 5">
            <a:extLst>
              <a:ext uri="{FF2B5EF4-FFF2-40B4-BE49-F238E27FC236}">
                <a16:creationId xmlns:a16="http://schemas.microsoft.com/office/drawing/2014/main" id="{370166C5-2503-044F-BAEF-080AC0C7179F}"/>
              </a:ext>
            </a:extLst>
          </p:cNvPr>
          <p:cNvSpPr>
            <a:spLocks noGrp="1"/>
          </p:cNvSpPr>
          <p:nvPr>
            <p:ph type="body" sz="quarter" idx="15" hasCustomPrompt="1"/>
          </p:nvPr>
        </p:nvSpPr>
        <p:spPr>
          <a:xfrm>
            <a:off x="6635023" y="1517966"/>
            <a:ext cx="3341687" cy="277813"/>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Column category</a:t>
            </a:r>
          </a:p>
        </p:txBody>
      </p:sp>
      <p:sp>
        <p:nvSpPr>
          <p:cNvPr id="47" name="Rectangle 46">
            <a:extLst>
              <a:ext uri="{FF2B5EF4-FFF2-40B4-BE49-F238E27FC236}">
                <a16:creationId xmlns:a16="http://schemas.microsoft.com/office/drawing/2014/main" id="{12B8A88A-97AE-7243-AC64-09E65EC65B62}"/>
              </a:ext>
            </a:extLst>
          </p:cNvPr>
          <p:cNvSpPr/>
          <p:nvPr userDrawn="1"/>
        </p:nvSpPr>
        <p:spPr>
          <a:xfrm>
            <a:off x="2204302"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8" name="Text Placeholder 5">
            <a:extLst>
              <a:ext uri="{FF2B5EF4-FFF2-40B4-BE49-F238E27FC236}">
                <a16:creationId xmlns:a16="http://schemas.microsoft.com/office/drawing/2014/main" id="{5E1586DC-7CA3-E24B-8F2D-DD9796BC6D6F}"/>
              </a:ext>
            </a:extLst>
          </p:cNvPr>
          <p:cNvSpPr>
            <a:spLocks noGrp="1"/>
          </p:cNvSpPr>
          <p:nvPr>
            <p:ph type="body" sz="quarter" idx="14" hasCustomPrompt="1"/>
          </p:nvPr>
        </p:nvSpPr>
        <p:spPr>
          <a:xfrm>
            <a:off x="2533735" y="1517966"/>
            <a:ext cx="3341687" cy="277813"/>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Column category</a:t>
            </a:r>
          </a:p>
        </p:txBody>
      </p:sp>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Two column slide title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970242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able Slide">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Table Slide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049917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Large Number &amp; Text">
    <p:spTree>
      <p:nvGrpSpPr>
        <p:cNvPr id="1" name=""/>
        <p:cNvGrpSpPr/>
        <p:nvPr/>
      </p:nvGrpSpPr>
      <p:grpSpPr>
        <a:xfrm>
          <a:off x="0" y="0"/>
          <a:ext cx="0" cy="0"/>
          <a:chOff x="0" y="0"/>
          <a:chExt cx="0" cy="0"/>
        </a:xfrm>
      </p:grpSpPr>
      <p:sp>
        <p:nvSpPr>
          <p:cNvPr id="13" name="Text Placeholder 27">
            <a:extLst>
              <a:ext uri="{FF2B5EF4-FFF2-40B4-BE49-F238E27FC236}">
                <a16:creationId xmlns:a16="http://schemas.microsoft.com/office/drawing/2014/main" id="{2C3E4242-36FD-CD47-BC8E-9AC90EE173F5}"/>
              </a:ext>
            </a:extLst>
          </p:cNvPr>
          <p:cNvSpPr>
            <a:spLocks noGrp="1"/>
          </p:cNvSpPr>
          <p:nvPr>
            <p:ph type="body" sz="quarter" idx="19" hasCustomPrompt="1"/>
          </p:nvPr>
        </p:nvSpPr>
        <p:spPr>
          <a:xfrm>
            <a:off x="1590675" y="5791200"/>
            <a:ext cx="7019925" cy="228600"/>
          </a:xfrm>
          <a:prstGeom prst="rect">
            <a:avLst/>
          </a:prstGeom>
        </p:spPr>
        <p:txBody>
          <a:bodyPr lIns="0"/>
          <a:lstStyle>
            <a:lvl1pPr marL="0" indent="0">
              <a:buNone/>
              <a:defRPr sz="900" b="0" i="0" spc="0">
                <a:solidFill>
                  <a:schemeClr val="accent1"/>
                </a:solidFill>
                <a:latin typeface="Franklin Gothic Book" panose="020B0503020102020204" pitchFamily="34" charset="0"/>
              </a:defRPr>
            </a:lvl1pPr>
          </a:lstStyle>
          <a:p>
            <a:pPr lvl="0"/>
            <a:r>
              <a:rPr lang="en-US"/>
              <a:t>1. Sample citation sample citation sample citation sample citation sample citation</a:t>
            </a:r>
          </a:p>
        </p:txBody>
      </p:sp>
      <p:sp>
        <p:nvSpPr>
          <p:cNvPr id="15" name="Text Placeholder 23">
            <a:extLst>
              <a:ext uri="{FF2B5EF4-FFF2-40B4-BE49-F238E27FC236}">
                <a16:creationId xmlns:a16="http://schemas.microsoft.com/office/drawing/2014/main" id="{54E4BFE2-2FF4-564C-A1FB-C043ECECF43B}"/>
              </a:ext>
            </a:extLst>
          </p:cNvPr>
          <p:cNvSpPr>
            <a:spLocks noGrp="1"/>
          </p:cNvSpPr>
          <p:nvPr>
            <p:ph type="body" sz="quarter" idx="17" hasCustomPrompt="1"/>
          </p:nvPr>
        </p:nvSpPr>
        <p:spPr>
          <a:xfrm>
            <a:off x="6617512" y="3236833"/>
            <a:ext cx="4977954" cy="762000"/>
          </a:xfrm>
          <a:prstGeom prst="rect">
            <a:avLst/>
          </a:prstGeom>
        </p:spPr>
        <p:txBody>
          <a:bodyPr/>
          <a:lstStyle>
            <a:lvl1pPr marL="0" indent="0">
              <a:buNone/>
              <a:defRPr sz="1800" b="0" i="0" spc="0">
                <a:solidFill>
                  <a:schemeClr val="accent1"/>
                </a:solidFill>
                <a:latin typeface="Franklin Gothic Book" panose="020B0503020102020204" pitchFamily="34" charset="0"/>
              </a:defRPr>
            </a:lvl1pPr>
          </a:lstStyle>
          <a:p>
            <a:pPr lvl="0"/>
            <a:r>
              <a:rPr lang="en-US"/>
              <a:t>Sample citation sample citation sample citation sample citation sample citation sample citation sample citation.</a:t>
            </a:r>
            <a:r>
              <a:rPr lang="en-US" baseline="30000"/>
              <a:t>1</a:t>
            </a:r>
            <a:endParaRPr lang="en-US"/>
          </a:p>
        </p:txBody>
      </p:sp>
      <p:sp>
        <p:nvSpPr>
          <p:cNvPr id="16" name="Text Placeholder 21">
            <a:extLst>
              <a:ext uri="{FF2B5EF4-FFF2-40B4-BE49-F238E27FC236}">
                <a16:creationId xmlns:a16="http://schemas.microsoft.com/office/drawing/2014/main" id="{BF3CCE06-8AD7-1B41-AA37-3DCB491022EA}"/>
              </a:ext>
            </a:extLst>
          </p:cNvPr>
          <p:cNvSpPr>
            <a:spLocks noGrp="1"/>
          </p:cNvSpPr>
          <p:nvPr>
            <p:ph type="body" sz="quarter" idx="16" hasCustomPrompt="1"/>
          </p:nvPr>
        </p:nvSpPr>
        <p:spPr>
          <a:xfrm>
            <a:off x="6617512" y="1676400"/>
            <a:ext cx="4991085" cy="1382615"/>
          </a:xfrm>
          <a:prstGeom prst="rect">
            <a:avLst/>
          </a:prstGeom>
        </p:spPr>
        <p:txBody>
          <a:bodyPr/>
          <a:lstStyle>
            <a:lvl1pPr marL="0" indent="0">
              <a:lnSpc>
                <a:spcPts val="2980"/>
              </a:lnSpc>
              <a:buNone/>
              <a:defRPr sz="2400" b="1" i="0" spc="0">
                <a:solidFill>
                  <a:schemeClr val="accent1"/>
                </a:solidFill>
                <a:latin typeface="Franklin Gothic Book" panose="020B0503020102020204" pitchFamily="34" charset="0"/>
              </a:defRPr>
            </a:lvl1pPr>
          </a:lstStyle>
          <a:p>
            <a:pPr lvl="0"/>
            <a:r>
              <a:rPr lang="en-US"/>
              <a:t>“Sample quote sample quote sample quote sample quote sample quote sample quote.”</a:t>
            </a:r>
          </a:p>
        </p:txBody>
      </p:sp>
      <p:sp>
        <p:nvSpPr>
          <p:cNvPr id="17" name="Text Placeholder 6">
            <a:extLst>
              <a:ext uri="{FF2B5EF4-FFF2-40B4-BE49-F238E27FC236}">
                <a16:creationId xmlns:a16="http://schemas.microsoft.com/office/drawing/2014/main" id="{385FDB5F-0C16-C94D-9E13-500C396F9172}"/>
              </a:ext>
            </a:extLst>
          </p:cNvPr>
          <p:cNvSpPr>
            <a:spLocks noGrp="1"/>
          </p:cNvSpPr>
          <p:nvPr>
            <p:ph type="body" sz="quarter" idx="15" hasCustomPrompt="1"/>
          </p:nvPr>
        </p:nvSpPr>
        <p:spPr>
          <a:xfrm>
            <a:off x="2959912" y="1676400"/>
            <a:ext cx="3276600"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cap="all" spc="0" baseline="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Sample Large copy Sample Large copy </a:t>
            </a:r>
          </a:p>
          <a:p>
            <a:pPr lvl="0"/>
            <a:endParaRPr lang="en-US"/>
          </a:p>
        </p:txBody>
      </p:sp>
      <p:sp>
        <p:nvSpPr>
          <p:cNvPr id="18" name="Text Placeholder 2">
            <a:extLst>
              <a:ext uri="{FF2B5EF4-FFF2-40B4-BE49-F238E27FC236}">
                <a16:creationId xmlns:a16="http://schemas.microsoft.com/office/drawing/2014/main" id="{969DD3B5-8539-1B42-9153-0E13494D1D87}"/>
              </a:ext>
            </a:extLst>
          </p:cNvPr>
          <p:cNvSpPr>
            <a:spLocks noGrp="1"/>
          </p:cNvSpPr>
          <p:nvPr>
            <p:ph type="body" sz="quarter" idx="14" hasCustomPrompt="1"/>
          </p:nvPr>
        </p:nvSpPr>
        <p:spPr>
          <a:xfrm>
            <a:off x="609600" y="1676400"/>
            <a:ext cx="2286000" cy="1828800"/>
          </a:xfrm>
          <a:prstGeom prst="rect">
            <a:avLst/>
          </a:prstGeom>
        </p:spPr>
        <p:txBody>
          <a:bodyPr/>
          <a:lstStyle>
            <a:lvl1pPr marL="0" indent="0">
              <a:buNone/>
              <a:defRPr sz="15000" b="0" spc="0">
                <a:solidFill>
                  <a:schemeClr val="accent4"/>
                </a:solidFill>
                <a:latin typeface="Arial Narrow" panose="020B0606020202030204" pitchFamily="34" charset="0"/>
              </a:defRPr>
            </a:lvl1pPr>
          </a:lstStyle>
          <a:p>
            <a:pPr lvl="0"/>
            <a:r>
              <a:rPr lang="en-US"/>
              <a:t>XY</a:t>
            </a:r>
          </a:p>
        </p:txBody>
      </p:sp>
      <p:sp>
        <p:nvSpPr>
          <p:cNvPr id="25" name="Text Placeholder 25">
            <a:extLst>
              <a:ext uri="{FF2B5EF4-FFF2-40B4-BE49-F238E27FC236}">
                <a16:creationId xmlns:a16="http://schemas.microsoft.com/office/drawing/2014/main" id="{6AA7C46F-EF0E-8042-8A5B-8A5A4594FFDA}"/>
              </a:ext>
            </a:extLst>
          </p:cNvPr>
          <p:cNvSpPr>
            <a:spLocks noGrp="1"/>
          </p:cNvSpPr>
          <p:nvPr>
            <p:ph type="body" sz="quarter" idx="18" hasCustomPrompt="1"/>
          </p:nvPr>
        </p:nvSpPr>
        <p:spPr>
          <a:xfrm>
            <a:off x="828675" y="5780087"/>
            <a:ext cx="2286000" cy="174625"/>
          </a:xfrm>
          <a:prstGeom prst="rect">
            <a:avLst/>
          </a:prstGeom>
        </p:spPr>
        <p:txBody>
          <a:bodyPr/>
          <a:lstStyle>
            <a:lvl1pPr marL="0" indent="0">
              <a:buNone/>
              <a:defRPr sz="900" b="0" i="0" cap="all" spc="0" baseline="0">
                <a:solidFill>
                  <a:schemeClr val="accent1"/>
                </a:solidFill>
                <a:latin typeface="Franklin Gothic Book" panose="020B0503020102020204" pitchFamily="34" charset="0"/>
              </a:defRPr>
            </a:lvl1pPr>
          </a:lstStyle>
          <a:p>
            <a:pPr lvl="0"/>
            <a:r>
              <a:rPr lang="en-US"/>
              <a:t>NOTES:</a:t>
            </a:r>
          </a:p>
        </p:txBody>
      </p:sp>
      <p:sp>
        <p:nvSpPr>
          <p:cNvPr id="11" name="Text Placeholder 8">
            <a:extLst>
              <a:ext uri="{FF2B5EF4-FFF2-40B4-BE49-F238E27FC236}">
                <a16:creationId xmlns:a16="http://schemas.microsoft.com/office/drawing/2014/main" id="{E6C40664-834F-4F41-8867-1EFF4908D64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Slide Header</a:t>
            </a:r>
          </a:p>
        </p:txBody>
      </p:sp>
      <p:sp>
        <p:nvSpPr>
          <p:cNvPr id="14" name="Text Placeholder 10">
            <a:extLst>
              <a:ext uri="{FF2B5EF4-FFF2-40B4-BE49-F238E27FC236}">
                <a16:creationId xmlns:a16="http://schemas.microsoft.com/office/drawing/2014/main" id="{3CDCADF9-02DE-F04E-9C88-52669247F06D}"/>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30152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Header &amp; Large Text 1">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1A727B7D-BF46-A140-8A2A-1CBCCED4AD59}"/>
              </a:ext>
            </a:extLst>
          </p:cNvPr>
          <p:cNvSpPr>
            <a:spLocks noGrp="1"/>
          </p:cNvSpPr>
          <p:nvPr>
            <p:ph type="body" sz="quarter" idx="17" hasCustomPrompt="1"/>
          </p:nvPr>
        </p:nvSpPr>
        <p:spPr>
          <a:xfrm>
            <a:off x="609600" y="1677087"/>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a:t>
            </a:r>
          </a:p>
        </p:txBody>
      </p:sp>
      <p:sp>
        <p:nvSpPr>
          <p:cNvPr id="12" name="Text Placeholder 6">
            <a:extLst>
              <a:ext uri="{FF2B5EF4-FFF2-40B4-BE49-F238E27FC236}">
                <a16:creationId xmlns:a16="http://schemas.microsoft.com/office/drawing/2014/main" id="{AD15028A-8531-FE4C-8E73-2865860F64C2}"/>
              </a:ext>
            </a:extLst>
          </p:cNvPr>
          <p:cNvSpPr>
            <a:spLocks noGrp="1"/>
          </p:cNvSpPr>
          <p:nvPr>
            <p:ph type="body" sz="quarter" idx="16" hasCustomPrompt="1"/>
          </p:nvPr>
        </p:nvSpPr>
        <p:spPr>
          <a:xfrm>
            <a:off x="3438525" y="1686560"/>
            <a:ext cx="3865775" cy="1752600"/>
          </a:xfrm>
          <a:prstGeom prst="rect">
            <a:avLst/>
          </a:prstGeom>
        </p:spPr>
        <p:txBody>
          <a:bodyPr/>
          <a:lstStyle>
            <a:lvl1pPr marL="0" indent="0">
              <a:buNone/>
              <a:defRPr sz="2400" b="1" i="0" spc="0">
                <a:solidFill>
                  <a:schemeClr val="accent1"/>
                </a:solidFill>
                <a:latin typeface="Franklin Gothic Book" panose="020B0503020102020204" pitchFamily="34" charset="0"/>
              </a:defRPr>
            </a:lvl1pPr>
          </a:lstStyle>
          <a:p>
            <a:pPr lvl="0"/>
            <a:r>
              <a:rPr lang="en-US"/>
              <a:t>Sample medium copy Sample medium copy Sample medium copy Sample medium copy .</a:t>
            </a:r>
          </a:p>
        </p:txBody>
      </p:sp>
      <p:cxnSp>
        <p:nvCxnSpPr>
          <p:cNvPr id="13" name="Straight Connector 12">
            <a:extLst>
              <a:ext uri="{FF2B5EF4-FFF2-40B4-BE49-F238E27FC236}">
                <a16:creationId xmlns:a16="http://schemas.microsoft.com/office/drawing/2014/main" id="{6227BC58-BF21-164E-88A7-795AF8D7CF62}"/>
              </a:ext>
            </a:extLst>
          </p:cNvPr>
          <p:cNvCxnSpPr>
            <a:cxnSpLocks/>
          </p:cNvCxnSpPr>
          <p:nvPr userDrawn="1"/>
        </p:nvCxnSpPr>
        <p:spPr>
          <a:xfrm>
            <a:off x="7477125" y="168661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5E8F22BA-BFCD-4A40-86CF-135C435333E2}"/>
              </a:ext>
            </a:extLst>
          </p:cNvPr>
          <p:cNvSpPr>
            <a:spLocks noGrp="1"/>
          </p:cNvSpPr>
          <p:nvPr>
            <p:ph type="body" sz="quarter" idx="14" hasCustomPrompt="1"/>
          </p:nvPr>
        </p:nvSpPr>
        <p:spPr>
          <a:xfrm>
            <a:off x="3438525" y="3134412"/>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small copy sample small copy sample small copy sample small copy sample small copy sample small copy </a:t>
            </a:r>
          </a:p>
        </p:txBody>
      </p:sp>
      <p:sp>
        <p:nvSpPr>
          <p:cNvPr id="16" name="Text Placeholder 2">
            <a:extLst>
              <a:ext uri="{FF2B5EF4-FFF2-40B4-BE49-F238E27FC236}">
                <a16:creationId xmlns:a16="http://schemas.microsoft.com/office/drawing/2014/main" id="{C57AE394-073B-8944-9DD1-DB9C8851144F}"/>
              </a:ext>
            </a:extLst>
          </p:cNvPr>
          <p:cNvSpPr>
            <a:spLocks noGrp="1"/>
          </p:cNvSpPr>
          <p:nvPr>
            <p:ph type="body" sz="quarter" idx="15" hasCustomPrompt="1"/>
          </p:nvPr>
        </p:nvSpPr>
        <p:spPr>
          <a:xfrm>
            <a:off x="7649950" y="1676400"/>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copy sample small copy sample small copy sample small copy sample small copy sample small copy sample</a:t>
            </a:r>
          </a:p>
        </p:txBody>
      </p:sp>
      <p:sp>
        <p:nvSpPr>
          <p:cNvPr id="9" name="Text Placeholder 8">
            <a:extLst>
              <a:ext uri="{FF2B5EF4-FFF2-40B4-BE49-F238E27FC236}">
                <a16:creationId xmlns:a16="http://schemas.microsoft.com/office/drawing/2014/main" id="{610776F8-C4BA-D74E-9444-C3D2DCD6C75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Slide Header</a:t>
            </a:r>
          </a:p>
        </p:txBody>
      </p:sp>
      <p:sp>
        <p:nvSpPr>
          <p:cNvPr id="10" name="Text Placeholder 10">
            <a:extLst>
              <a:ext uri="{FF2B5EF4-FFF2-40B4-BE49-F238E27FC236}">
                <a16:creationId xmlns:a16="http://schemas.microsoft.com/office/drawing/2014/main" id="{63572833-DD77-5C45-B139-20F8BDDBFDF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3549668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Header &amp; Large Text 2">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7AD4A46-0552-E140-AEC0-291A2B18060B}"/>
              </a:ext>
            </a:extLst>
          </p:cNvPr>
          <p:cNvSpPr>
            <a:spLocks noGrp="1"/>
          </p:cNvSpPr>
          <p:nvPr>
            <p:ph type="body" sz="quarter" idx="20" hasCustomPrompt="1"/>
          </p:nvPr>
        </p:nvSpPr>
        <p:spPr>
          <a:xfrm>
            <a:off x="609600" y="1676400"/>
            <a:ext cx="27432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a:t>
            </a:r>
          </a:p>
        </p:txBody>
      </p:sp>
      <p:cxnSp>
        <p:nvCxnSpPr>
          <p:cNvPr id="11" name="Straight Connector 10">
            <a:extLst>
              <a:ext uri="{FF2B5EF4-FFF2-40B4-BE49-F238E27FC236}">
                <a16:creationId xmlns:a16="http://schemas.microsoft.com/office/drawing/2014/main" id="{95DDBDAE-128C-414C-9754-82CA4B05D472}"/>
              </a:ext>
            </a:extLst>
          </p:cNvPr>
          <p:cNvCxnSpPr>
            <a:cxnSpLocks/>
          </p:cNvCxnSpPr>
          <p:nvPr userDrawn="1"/>
        </p:nvCxnSpPr>
        <p:spPr>
          <a:xfrm>
            <a:off x="7467600" y="1676400"/>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F1BDAC0D-F27F-E04C-A22A-8F2A16B99470}"/>
              </a:ext>
            </a:extLst>
          </p:cNvPr>
          <p:cNvSpPr>
            <a:spLocks noGrp="1"/>
          </p:cNvSpPr>
          <p:nvPr>
            <p:ph type="body" sz="quarter" idx="21" hasCustomPrompt="1"/>
          </p:nvPr>
        </p:nvSpPr>
        <p:spPr>
          <a:xfrm>
            <a:off x="3505200" y="1676400"/>
            <a:ext cx="3733800" cy="3068638"/>
          </a:xfrm>
          <a:prstGeom prst="rect">
            <a:avLst/>
          </a:prstGeom>
        </p:spPr>
        <p:txBody>
          <a:bodyPr/>
          <a:lstStyle>
            <a:lvl1pPr marL="0" indent="0">
              <a:buNone/>
              <a:defRPr sz="2400" b="1" i="0" spc="0">
                <a:solidFill>
                  <a:schemeClr val="accent1"/>
                </a:solidFill>
                <a:latin typeface="Franklin Gothic Book" panose="020B0503020102020204" pitchFamily="34" charset="0"/>
              </a:defRPr>
            </a:lvl1pPr>
          </a:lstStyle>
          <a:p>
            <a:pPr lvl="0"/>
            <a:r>
              <a:rPr lang="en-US"/>
              <a:t>Sample medium copy Sample medium copy Sample medium copy Sample medium copy .</a:t>
            </a:r>
          </a:p>
        </p:txBody>
      </p:sp>
      <p:sp>
        <p:nvSpPr>
          <p:cNvPr id="13" name="Text Placeholder 8">
            <a:extLst>
              <a:ext uri="{FF2B5EF4-FFF2-40B4-BE49-F238E27FC236}">
                <a16:creationId xmlns:a16="http://schemas.microsoft.com/office/drawing/2014/main" id="{15099335-E46F-044A-97A3-9753DC36A073}"/>
              </a:ext>
            </a:extLst>
          </p:cNvPr>
          <p:cNvSpPr>
            <a:spLocks noGrp="1"/>
          </p:cNvSpPr>
          <p:nvPr>
            <p:ph type="body" sz="quarter" idx="22" hasCustomPrompt="1"/>
          </p:nvPr>
        </p:nvSpPr>
        <p:spPr>
          <a:xfrm>
            <a:off x="7620000" y="1676400"/>
            <a:ext cx="4012977"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copy sample small copy sample small copy sample small copy sample small copy sample small copy sample</a:t>
            </a:r>
          </a:p>
        </p:txBody>
      </p:sp>
      <p:sp>
        <p:nvSpPr>
          <p:cNvPr id="8" name="Text Placeholder 8">
            <a:extLst>
              <a:ext uri="{FF2B5EF4-FFF2-40B4-BE49-F238E27FC236}">
                <a16:creationId xmlns:a16="http://schemas.microsoft.com/office/drawing/2014/main" id="{773B0391-AC0D-5249-975C-ADA90791E82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Slide Header</a:t>
            </a:r>
          </a:p>
        </p:txBody>
      </p:sp>
      <p:sp>
        <p:nvSpPr>
          <p:cNvPr id="9" name="Text Placeholder 10">
            <a:extLst>
              <a:ext uri="{FF2B5EF4-FFF2-40B4-BE49-F238E27FC236}">
                <a16:creationId xmlns:a16="http://schemas.microsoft.com/office/drawing/2014/main" id="{25F8AD1A-0D48-B344-8178-3CB75D60133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747657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Header &amp; Large Text 3">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B60464ED-23DC-F342-A47D-9FF8C93A95F7}"/>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p:txBody>
      </p:sp>
      <p:sp>
        <p:nvSpPr>
          <p:cNvPr id="15" name="Text Placeholder 6">
            <a:extLst>
              <a:ext uri="{FF2B5EF4-FFF2-40B4-BE49-F238E27FC236}">
                <a16:creationId xmlns:a16="http://schemas.microsoft.com/office/drawing/2014/main" id="{FF5F7CC3-B17F-924D-A29A-5588723845E5}"/>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8" name="Text Placeholder 2">
            <a:extLst>
              <a:ext uri="{FF2B5EF4-FFF2-40B4-BE49-F238E27FC236}">
                <a16:creationId xmlns:a16="http://schemas.microsoft.com/office/drawing/2014/main" id="{6BFDFC05-70D8-2141-B0DA-26CFE22DBBC9}"/>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9EF025BD-B2B1-FF44-BD53-B8DF526357A6}"/>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22" name="Straight Connector 21">
            <a:extLst>
              <a:ext uri="{FF2B5EF4-FFF2-40B4-BE49-F238E27FC236}">
                <a16:creationId xmlns:a16="http://schemas.microsoft.com/office/drawing/2014/main" id="{473D445C-D709-AB41-A772-08100896236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9C3A2B-06B4-1544-AC9A-5C552904A461}"/>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146D296B-90F3-4747-9591-3A5EC1C1893B}"/>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Slide Header</a:t>
            </a:r>
          </a:p>
        </p:txBody>
      </p:sp>
      <p:sp>
        <p:nvSpPr>
          <p:cNvPr id="11" name="Text Placeholder 10">
            <a:extLst>
              <a:ext uri="{FF2B5EF4-FFF2-40B4-BE49-F238E27FC236}">
                <a16:creationId xmlns:a16="http://schemas.microsoft.com/office/drawing/2014/main" id="{BD015DA0-7DFF-ED4E-A2DC-43576A49575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018919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D8593BC-2361-8540-B0AD-81DC853FE434}"/>
              </a:ext>
            </a:extLst>
          </p:cNvPr>
          <p:cNvSpPr>
            <a:spLocks noGrp="1"/>
          </p:cNvSpPr>
          <p:nvPr>
            <p:ph type="body" sz="quarter" idx="14" hasCustomPrompt="1"/>
          </p:nvPr>
        </p:nvSpPr>
        <p:spPr>
          <a:xfrm>
            <a:off x="1280159" y="2514600"/>
            <a:ext cx="2362200" cy="251781"/>
          </a:xfrm>
          <a:prstGeom prst="rect">
            <a:avLst/>
          </a:prstGeom>
        </p:spPr>
        <p:txBody>
          <a:bodyPr wrap="none" lIns="0" tIns="0" rIns="0" bIns="0"/>
          <a:lstStyle>
            <a:lvl1pPr marL="0" indent="0" algn="l">
              <a:buNone/>
              <a:defRPr sz="1200" b="1" i="0" cap="all" spc="0" baseline="0">
                <a:solidFill>
                  <a:schemeClr val="accent1"/>
                </a:solidFill>
                <a:latin typeface="Franklin Gothic Book" panose="020B0503020102020204" pitchFamily="34" charset="0"/>
              </a:defRPr>
            </a:lvl1pPr>
          </a:lstStyle>
          <a:p>
            <a:pPr lvl="0"/>
            <a:r>
              <a:rPr lang="en-US"/>
              <a:t>DATE</a:t>
            </a:r>
          </a:p>
        </p:txBody>
      </p:sp>
      <p:sp>
        <p:nvSpPr>
          <p:cNvPr id="9" name="Title 1">
            <a:extLst>
              <a:ext uri="{FF2B5EF4-FFF2-40B4-BE49-F238E27FC236}">
                <a16:creationId xmlns:a16="http://schemas.microsoft.com/office/drawing/2014/main" id="{800AF809-E280-E543-BD44-606BEA405BA7}"/>
              </a:ext>
            </a:extLst>
          </p:cNvPr>
          <p:cNvSpPr>
            <a:spLocks noGrp="1"/>
          </p:cNvSpPr>
          <p:nvPr>
            <p:ph type="title" hasCustomPrompt="1"/>
          </p:nvPr>
        </p:nvSpPr>
        <p:spPr>
          <a:xfrm>
            <a:off x="1295400" y="3730752"/>
            <a:ext cx="6705600" cy="396875"/>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1800" kern="1200" cap="all" spc="0" baseline="0" dirty="0">
                <a:solidFill>
                  <a:srgbClr val="0D4877"/>
                </a:solidFill>
                <a:latin typeface="Franklin Gothic Book" panose="020B0503020102020204" pitchFamily="34" charset="0"/>
                <a:ea typeface="+mn-ea"/>
                <a:cs typeface="+mn-cs"/>
              </a:defRPr>
            </a:lvl1pPr>
          </a:lstStyle>
          <a:p>
            <a:pPr fontAlgn="auto">
              <a:spcAft>
                <a:spcPts val="0"/>
              </a:spcAft>
            </a:pPr>
            <a:r>
              <a:rPr lang="en-US" sz="1800">
                <a:solidFill>
                  <a:srgbClr val="0D4877"/>
                </a:solidFill>
              </a:rPr>
              <a:t>SECTION SUBTITLE</a:t>
            </a:r>
          </a:p>
        </p:txBody>
      </p:sp>
      <p:sp>
        <p:nvSpPr>
          <p:cNvPr id="10" name="Text Placeholder 9">
            <a:extLst>
              <a:ext uri="{FF2B5EF4-FFF2-40B4-BE49-F238E27FC236}">
                <a16:creationId xmlns:a16="http://schemas.microsoft.com/office/drawing/2014/main" id="{96EB995E-33DE-1648-AD69-F6D86AF2D200}"/>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1" kern="1200" cap="all" spc="0" baseline="0" dirty="0" smtClean="0">
                <a:solidFill>
                  <a:srgbClr val="FD5D3B"/>
                </a:solidFill>
                <a:latin typeface="Arial Narrow" panose="020B0606020202030204" pitchFamily="34" charset="0"/>
                <a:ea typeface="+mn-ea"/>
                <a:cs typeface="+mn-cs"/>
              </a:defRPr>
            </a:lvl1pPr>
          </a:lstStyle>
          <a:p>
            <a:pPr fontAlgn="auto">
              <a:spcAft>
                <a:spcPts val="0"/>
              </a:spcAft>
            </a:pPr>
            <a:r>
              <a:rPr lang="en-US" sz="3800">
                <a:solidFill>
                  <a:srgbClr val="FD5D3B"/>
                </a:solidFill>
              </a:rPr>
              <a:t>Section Header </a:t>
            </a:r>
          </a:p>
        </p:txBody>
      </p:sp>
      <p:pic>
        <p:nvPicPr>
          <p:cNvPr id="7" name="Picture 6" descr="A picture containing object, clock, drawing&#10;&#10;Description automatically generated">
            <a:extLst>
              <a:ext uri="{FF2B5EF4-FFF2-40B4-BE49-F238E27FC236}">
                <a16:creationId xmlns:a16="http://schemas.microsoft.com/office/drawing/2014/main" id="{FA229BDD-4B17-C04B-B499-507025AD06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8" name="TextBox 7">
            <a:extLst>
              <a:ext uri="{FF2B5EF4-FFF2-40B4-BE49-F238E27FC236}">
                <a16:creationId xmlns:a16="http://schemas.microsoft.com/office/drawing/2014/main" id="{CDDA13E8-BD02-4594-B711-93ECE00B0400}"/>
              </a:ext>
            </a:extLst>
          </p:cNvPr>
          <p:cNvSpPr txBox="1"/>
          <p:nvPr userDrawn="1"/>
        </p:nvSpPr>
        <p:spPr>
          <a:xfrm>
            <a:off x="11460480" y="6474023"/>
            <a:ext cx="426720"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00" b="0" i="0" u="none" strike="noStrike" kern="1200" cap="none" spc="300" normalizeH="0" baseline="0" noProof="0">
                <a:ln>
                  <a:noFill/>
                </a:ln>
                <a:solidFill>
                  <a:schemeClr val="bg1"/>
                </a:solidFill>
                <a:effectLst/>
                <a:uLnTx/>
                <a:uFillTx/>
                <a:latin typeface="Franklin Gothic Medium" panose="020B0603020102020204"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Franklin Gothic Medium" panose="020B060302010202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996465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15225C9-5A0C-4744-8F16-0AD26E4D65F0}"/>
              </a:ext>
            </a:extLst>
          </p:cNvPr>
          <p:cNvSpPr/>
          <p:nvPr userDrawn="1"/>
        </p:nvSpPr>
        <p:spPr>
          <a:xfrm>
            <a:off x="982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3" name="Rectangle 52">
            <a:extLst>
              <a:ext uri="{FF2B5EF4-FFF2-40B4-BE49-F238E27FC236}">
                <a16:creationId xmlns:a16="http://schemas.microsoft.com/office/drawing/2014/main" id="{0507CBA1-181D-5545-AFE9-40DEE4CB761D}"/>
              </a:ext>
            </a:extLst>
          </p:cNvPr>
          <p:cNvSpPr/>
          <p:nvPr userDrawn="1"/>
        </p:nvSpPr>
        <p:spPr>
          <a:xfrm>
            <a:off x="8305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0" baseline="0">
              <a:latin typeface="Franklin Gothic Book" panose="020B0503020102020204" pitchFamily="34" charset="0"/>
            </a:endParaRPr>
          </a:p>
        </p:txBody>
      </p:sp>
      <p:sp>
        <p:nvSpPr>
          <p:cNvPr id="54" name="Rectangle 53">
            <a:extLst>
              <a:ext uri="{FF2B5EF4-FFF2-40B4-BE49-F238E27FC236}">
                <a16:creationId xmlns:a16="http://schemas.microsoft.com/office/drawing/2014/main" id="{776E8852-FD34-D241-A703-21F108829E02}"/>
              </a:ext>
            </a:extLst>
          </p:cNvPr>
          <p:cNvSpPr/>
          <p:nvPr userDrawn="1"/>
        </p:nvSpPr>
        <p:spPr>
          <a:xfrm>
            <a:off x="6780823"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5" name="Rectangle 54">
            <a:extLst>
              <a:ext uri="{FF2B5EF4-FFF2-40B4-BE49-F238E27FC236}">
                <a16:creationId xmlns:a16="http://schemas.microsoft.com/office/drawing/2014/main" id="{E8BBA66C-17B0-3C41-AE6E-8490BA2B514C}"/>
              </a:ext>
            </a:extLst>
          </p:cNvPr>
          <p:cNvSpPr/>
          <p:nvPr userDrawn="1"/>
        </p:nvSpPr>
        <p:spPr>
          <a:xfrm>
            <a:off x="525747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6" name="Rectangle 55">
            <a:extLst>
              <a:ext uri="{FF2B5EF4-FFF2-40B4-BE49-F238E27FC236}">
                <a16:creationId xmlns:a16="http://schemas.microsoft.com/office/drawing/2014/main" id="{5ECD0E82-22AA-0B48-A38B-0BFFA1989980}"/>
              </a:ext>
            </a:extLst>
          </p:cNvPr>
          <p:cNvSpPr/>
          <p:nvPr userDrawn="1"/>
        </p:nvSpPr>
        <p:spPr>
          <a:xfrm>
            <a:off x="374142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7" name="Rectangle 56">
            <a:extLst>
              <a:ext uri="{FF2B5EF4-FFF2-40B4-BE49-F238E27FC236}">
                <a16:creationId xmlns:a16="http://schemas.microsoft.com/office/drawing/2014/main" id="{A70C8DBB-1044-9446-ACF8-77C5E79CD00D}"/>
              </a:ext>
            </a:extLst>
          </p:cNvPr>
          <p:cNvSpPr/>
          <p:nvPr userDrawn="1"/>
        </p:nvSpPr>
        <p:spPr>
          <a:xfrm>
            <a:off x="220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8" name="Text Placeholder 9">
            <a:extLst>
              <a:ext uri="{FF2B5EF4-FFF2-40B4-BE49-F238E27FC236}">
                <a16:creationId xmlns:a16="http://schemas.microsoft.com/office/drawing/2014/main" id="{34CACDD3-F3B5-BD4E-8E3C-CB5D7CE3D968}"/>
              </a:ext>
            </a:extLst>
          </p:cNvPr>
          <p:cNvSpPr>
            <a:spLocks noGrp="1"/>
          </p:cNvSpPr>
          <p:nvPr>
            <p:ph type="body" sz="quarter" idx="37" hasCustomPrompt="1"/>
          </p:nvPr>
        </p:nvSpPr>
        <p:spPr>
          <a:xfrm>
            <a:off x="220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59" name="Text Placeholder 9">
            <a:extLst>
              <a:ext uri="{FF2B5EF4-FFF2-40B4-BE49-F238E27FC236}">
                <a16:creationId xmlns:a16="http://schemas.microsoft.com/office/drawing/2014/main" id="{713029CD-6475-254F-AF4F-B19B0F847B51}"/>
              </a:ext>
            </a:extLst>
          </p:cNvPr>
          <p:cNvSpPr>
            <a:spLocks noGrp="1"/>
          </p:cNvSpPr>
          <p:nvPr>
            <p:ph type="body" sz="quarter" idx="25" hasCustomPrompt="1"/>
          </p:nvPr>
        </p:nvSpPr>
        <p:spPr>
          <a:xfrm>
            <a:off x="374142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0" name="Text Placeholder 9">
            <a:extLst>
              <a:ext uri="{FF2B5EF4-FFF2-40B4-BE49-F238E27FC236}">
                <a16:creationId xmlns:a16="http://schemas.microsoft.com/office/drawing/2014/main" id="{302E4D5E-C433-BC46-9683-40B03AFAE11B}"/>
              </a:ext>
            </a:extLst>
          </p:cNvPr>
          <p:cNvSpPr>
            <a:spLocks noGrp="1"/>
          </p:cNvSpPr>
          <p:nvPr>
            <p:ph type="body" sz="quarter" idx="26" hasCustomPrompt="1"/>
          </p:nvPr>
        </p:nvSpPr>
        <p:spPr>
          <a:xfrm>
            <a:off x="525747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1" name="Text Placeholder 9">
            <a:extLst>
              <a:ext uri="{FF2B5EF4-FFF2-40B4-BE49-F238E27FC236}">
                <a16:creationId xmlns:a16="http://schemas.microsoft.com/office/drawing/2014/main" id="{6E96CC14-03CF-DA4B-AF68-B39DE1F2074D}"/>
              </a:ext>
            </a:extLst>
          </p:cNvPr>
          <p:cNvSpPr>
            <a:spLocks noGrp="1"/>
          </p:cNvSpPr>
          <p:nvPr>
            <p:ph type="body" sz="quarter" idx="27" hasCustomPrompt="1"/>
          </p:nvPr>
        </p:nvSpPr>
        <p:spPr>
          <a:xfrm>
            <a:off x="6780823"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2" name="Text Placeholder 9">
            <a:extLst>
              <a:ext uri="{FF2B5EF4-FFF2-40B4-BE49-F238E27FC236}">
                <a16:creationId xmlns:a16="http://schemas.microsoft.com/office/drawing/2014/main" id="{239ED5F3-5F73-924D-942B-F9A4A5855A78}"/>
              </a:ext>
            </a:extLst>
          </p:cNvPr>
          <p:cNvSpPr>
            <a:spLocks noGrp="1"/>
          </p:cNvSpPr>
          <p:nvPr>
            <p:ph type="body" sz="quarter" idx="34" hasCustomPrompt="1"/>
          </p:nvPr>
        </p:nvSpPr>
        <p:spPr>
          <a:xfrm>
            <a:off x="8305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a:t>Small bullet point</a:t>
            </a:r>
          </a:p>
        </p:txBody>
      </p:sp>
      <p:sp>
        <p:nvSpPr>
          <p:cNvPr id="63" name="Text Placeholder 9">
            <a:extLst>
              <a:ext uri="{FF2B5EF4-FFF2-40B4-BE49-F238E27FC236}">
                <a16:creationId xmlns:a16="http://schemas.microsoft.com/office/drawing/2014/main" id="{C08EB4DD-7203-5544-AAB4-A11DCBC44BBD}"/>
              </a:ext>
            </a:extLst>
          </p:cNvPr>
          <p:cNvSpPr>
            <a:spLocks noGrp="1"/>
          </p:cNvSpPr>
          <p:nvPr>
            <p:ph type="body" sz="quarter" idx="30" hasCustomPrompt="1"/>
          </p:nvPr>
        </p:nvSpPr>
        <p:spPr>
          <a:xfrm>
            <a:off x="220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4" name="Text Placeholder 9">
            <a:extLst>
              <a:ext uri="{FF2B5EF4-FFF2-40B4-BE49-F238E27FC236}">
                <a16:creationId xmlns:a16="http://schemas.microsoft.com/office/drawing/2014/main" id="{72A7294B-2722-7742-9F1D-C3EA93F931DC}"/>
              </a:ext>
            </a:extLst>
          </p:cNvPr>
          <p:cNvSpPr>
            <a:spLocks noGrp="1"/>
          </p:cNvSpPr>
          <p:nvPr>
            <p:ph type="body" sz="quarter" idx="32" hasCustomPrompt="1"/>
          </p:nvPr>
        </p:nvSpPr>
        <p:spPr>
          <a:xfrm>
            <a:off x="525747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5" name="Text Placeholder 9">
            <a:extLst>
              <a:ext uri="{FF2B5EF4-FFF2-40B4-BE49-F238E27FC236}">
                <a16:creationId xmlns:a16="http://schemas.microsoft.com/office/drawing/2014/main" id="{3DED42BA-E84A-8041-8DA3-B905D395DB46}"/>
              </a:ext>
            </a:extLst>
          </p:cNvPr>
          <p:cNvSpPr>
            <a:spLocks noGrp="1"/>
          </p:cNvSpPr>
          <p:nvPr>
            <p:ph type="body" sz="quarter" idx="33" hasCustomPrompt="1"/>
          </p:nvPr>
        </p:nvSpPr>
        <p:spPr>
          <a:xfrm>
            <a:off x="6780823" y="4191000"/>
            <a:ext cx="1280160" cy="708950"/>
          </a:xfrm>
          <a:prstGeom prst="rect">
            <a:avLst/>
          </a:prstGeom>
        </p:spPr>
        <p:txBody>
          <a:bodyPr/>
          <a:lstStyle>
            <a:lvl1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t>Small bullet point</a:t>
            </a:r>
          </a:p>
          <a:p>
            <a:pPr lvl="0"/>
            <a:endParaRPr lang="en-US"/>
          </a:p>
        </p:txBody>
      </p:sp>
      <p:sp>
        <p:nvSpPr>
          <p:cNvPr id="66" name="Text Placeholder 9">
            <a:extLst>
              <a:ext uri="{FF2B5EF4-FFF2-40B4-BE49-F238E27FC236}">
                <a16:creationId xmlns:a16="http://schemas.microsoft.com/office/drawing/2014/main" id="{1C567D26-91B2-7D48-B1D1-DEF60413A2D2}"/>
              </a:ext>
            </a:extLst>
          </p:cNvPr>
          <p:cNvSpPr>
            <a:spLocks noGrp="1"/>
          </p:cNvSpPr>
          <p:nvPr>
            <p:ph type="body" sz="quarter" idx="22" hasCustomPrompt="1"/>
          </p:nvPr>
        </p:nvSpPr>
        <p:spPr>
          <a:xfrm>
            <a:off x="8305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7" name="Text Placeholder 9">
            <a:extLst>
              <a:ext uri="{FF2B5EF4-FFF2-40B4-BE49-F238E27FC236}">
                <a16:creationId xmlns:a16="http://schemas.microsoft.com/office/drawing/2014/main" id="{A7E8CB14-FB7E-3343-B1C7-333BAB76BEBE}"/>
              </a:ext>
            </a:extLst>
          </p:cNvPr>
          <p:cNvSpPr>
            <a:spLocks noGrp="1"/>
          </p:cNvSpPr>
          <p:nvPr>
            <p:ph type="body" sz="quarter" idx="21" hasCustomPrompt="1"/>
          </p:nvPr>
        </p:nvSpPr>
        <p:spPr>
          <a:xfrm>
            <a:off x="6780823"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8" name="Text Placeholder 9">
            <a:extLst>
              <a:ext uri="{FF2B5EF4-FFF2-40B4-BE49-F238E27FC236}">
                <a16:creationId xmlns:a16="http://schemas.microsoft.com/office/drawing/2014/main" id="{A9D2FDBD-2924-C648-AE3D-FBFFBB79AE33}"/>
              </a:ext>
            </a:extLst>
          </p:cNvPr>
          <p:cNvSpPr>
            <a:spLocks noGrp="1"/>
          </p:cNvSpPr>
          <p:nvPr>
            <p:ph type="body" sz="quarter" idx="20" hasCustomPrompt="1"/>
          </p:nvPr>
        </p:nvSpPr>
        <p:spPr>
          <a:xfrm>
            <a:off x="525747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9" name="Text Placeholder 9">
            <a:extLst>
              <a:ext uri="{FF2B5EF4-FFF2-40B4-BE49-F238E27FC236}">
                <a16:creationId xmlns:a16="http://schemas.microsoft.com/office/drawing/2014/main" id="{259C1067-540E-DD45-BB44-E1C59BDC084D}"/>
              </a:ext>
            </a:extLst>
          </p:cNvPr>
          <p:cNvSpPr>
            <a:spLocks noGrp="1"/>
          </p:cNvSpPr>
          <p:nvPr>
            <p:ph type="body" sz="quarter" idx="18" hasCustomPrompt="1"/>
          </p:nvPr>
        </p:nvSpPr>
        <p:spPr>
          <a:xfrm>
            <a:off x="2209800" y="1688690"/>
            <a:ext cx="1280160" cy="708950"/>
          </a:xfrm>
          <a:prstGeom prst="rect">
            <a:avLst/>
          </a:prstGeom>
        </p:spPr>
        <p:txBody>
          <a:bodyPr/>
          <a:lstStyle>
            <a:lvl1pPr marL="60325" indent="-60325">
              <a:spcBef>
                <a:spcPts val="0"/>
              </a:spcBef>
              <a:buFont typeface="Arial" panose="020B0604020202020204" pitchFamily="34" charset="0"/>
              <a:buChar char="•"/>
              <a:tabLst/>
              <a:defRPr sz="1000" spc="0">
                <a:solidFill>
                  <a:schemeClr val="accent1"/>
                </a:solidFill>
                <a:latin typeface="Franklin Gothic Book" panose="020B0503020102020204" pitchFamily="34" charset="0"/>
              </a:defRPr>
            </a:lvl1pPr>
          </a:lstStyle>
          <a:p>
            <a:pPr lvl="0"/>
            <a:r>
              <a:rPr lang="en-US"/>
              <a:t>Small bullet point</a:t>
            </a:r>
          </a:p>
        </p:txBody>
      </p:sp>
      <p:sp>
        <p:nvSpPr>
          <p:cNvPr id="70" name="Text Placeholder 5">
            <a:extLst>
              <a:ext uri="{FF2B5EF4-FFF2-40B4-BE49-F238E27FC236}">
                <a16:creationId xmlns:a16="http://schemas.microsoft.com/office/drawing/2014/main" id="{F3541059-E41B-CE42-B26D-7F489139D496}"/>
              </a:ext>
            </a:extLst>
          </p:cNvPr>
          <p:cNvSpPr>
            <a:spLocks noGrp="1"/>
          </p:cNvSpPr>
          <p:nvPr>
            <p:ph type="body" sz="quarter" idx="14" hasCustomPrompt="1"/>
          </p:nvPr>
        </p:nvSpPr>
        <p:spPr>
          <a:xfrm>
            <a:off x="741362" y="1688690"/>
            <a:ext cx="1280160" cy="708025"/>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1" name="Text Placeholder 5">
            <a:extLst>
              <a:ext uri="{FF2B5EF4-FFF2-40B4-BE49-F238E27FC236}">
                <a16:creationId xmlns:a16="http://schemas.microsoft.com/office/drawing/2014/main" id="{FD801914-A624-1D45-A6CB-7E5C3F26DDCD}"/>
              </a:ext>
            </a:extLst>
          </p:cNvPr>
          <p:cNvSpPr>
            <a:spLocks noGrp="1"/>
          </p:cNvSpPr>
          <p:nvPr>
            <p:ph type="body" sz="quarter" idx="15" hasCustomPrompt="1"/>
          </p:nvPr>
        </p:nvSpPr>
        <p:spPr>
          <a:xfrm>
            <a:off x="741362" y="2763513"/>
            <a:ext cx="1280160" cy="708025"/>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2" name="Text Placeholder 5">
            <a:extLst>
              <a:ext uri="{FF2B5EF4-FFF2-40B4-BE49-F238E27FC236}">
                <a16:creationId xmlns:a16="http://schemas.microsoft.com/office/drawing/2014/main" id="{17EEC4DB-D2FE-0340-81CF-12A29CB8D77E}"/>
              </a:ext>
            </a:extLst>
          </p:cNvPr>
          <p:cNvSpPr>
            <a:spLocks noGrp="1"/>
          </p:cNvSpPr>
          <p:nvPr>
            <p:ph type="body" sz="quarter" idx="16" hasCustomPrompt="1"/>
          </p:nvPr>
        </p:nvSpPr>
        <p:spPr>
          <a:xfrm>
            <a:off x="741362" y="4203748"/>
            <a:ext cx="1280160" cy="708025"/>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3" name="Text Placeholder 5">
            <a:extLst>
              <a:ext uri="{FF2B5EF4-FFF2-40B4-BE49-F238E27FC236}">
                <a16:creationId xmlns:a16="http://schemas.microsoft.com/office/drawing/2014/main" id="{22EB34A2-C25D-914B-9611-E2E646C01E03}"/>
              </a:ext>
            </a:extLst>
          </p:cNvPr>
          <p:cNvSpPr>
            <a:spLocks noGrp="1"/>
          </p:cNvSpPr>
          <p:nvPr>
            <p:ph type="body" sz="quarter" idx="17" hasCustomPrompt="1"/>
          </p:nvPr>
        </p:nvSpPr>
        <p:spPr>
          <a:xfrm>
            <a:off x="741362" y="5223310"/>
            <a:ext cx="1280160" cy="951333"/>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4" name="Text Placeholder 8">
            <a:extLst>
              <a:ext uri="{FF2B5EF4-FFF2-40B4-BE49-F238E27FC236}">
                <a16:creationId xmlns:a16="http://schemas.microsoft.com/office/drawing/2014/main" id="{C8B5A733-140D-8B40-BA40-6308402CF954}"/>
              </a:ext>
            </a:extLst>
          </p:cNvPr>
          <p:cNvSpPr>
            <a:spLocks noGrp="1"/>
          </p:cNvSpPr>
          <p:nvPr>
            <p:ph type="body" sz="quarter" idx="10" hasCustomPrompt="1"/>
          </p:nvPr>
        </p:nvSpPr>
        <p:spPr>
          <a:xfrm>
            <a:off x="609600" y="381000"/>
            <a:ext cx="7596509" cy="684216"/>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Blocked timeline category chart title</a:t>
            </a:r>
          </a:p>
        </p:txBody>
      </p:sp>
      <p:sp>
        <p:nvSpPr>
          <p:cNvPr id="75" name="Rectangle 74">
            <a:extLst>
              <a:ext uri="{FF2B5EF4-FFF2-40B4-BE49-F238E27FC236}">
                <a16:creationId xmlns:a16="http://schemas.microsoft.com/office/drawing/2014/main" id="{03FDDF0B-04D6-1E49-97CD-CC18E2C21A21}"/>
              </a:ext>
            </a:extLst>
          </p:cNvPr>
          <p:cNvSpPr/>
          <p:nvPr userDrawn="1"/>
        </p:nvSpPr>
        <p:spPr>
          <a:xfrm>
            <a:off x="741362"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latin typeface="Franklin Gothic Book" panose="020B0503020102020204" pitchFamily="34" charset="0"/>
            </a:endParaRPr>
          </a:p>
        </p:txBody>
      </p:sp>
      <p:cxnSp>
        <p:nvCxnSpPr>
          <p:cNvPr id="76" name="Straight Connector 75">
            <a:extLst>
              <a:ext uri="{FF2B5EF4-FFF2-40B4-BE49-F238E27FC236}">
                <a16:creationId xmlns:a16="http://schemas.microsoft.com/office/drawing/2014/main" id="{784A12C8-1A45-BC49-A563-9C2C0B7064AF}"/>
              </a:ext>
            </a:extLst>
          </p:cNvPr>
          <p:cNvCxnSpPr>
            <a:cxnSpLocks/>
          </p:cNvCxnSpPr>
          <p:nvPr userDrawn="1"/>
        </p:nvCxnSpPr>
        <p:spPr>
          <a:xfrm>
            <a:off x="778255" y="250018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959FF0D-4FC7-0A4C-B7B6-8D8653487958}"/>
              </a:ext>
            </a:extLst>
          </p:cNvPr>
          <p:cNvCxnSpPr>
            <a:cxnSpLocks/>
          </p:cNvCxnSpPr>
          <p:nvPr userDrawn="1"/>
        </p:nvCxnSpPr>
        <p:spPr>
          <a:xfrm>
            <a:off x="778255" y="502920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8" name="Text Placeholder 9">
            <a:extLst>
              <a:ext uri="{FF2B5EF4-FFF2-40B4-BE49-F238E27FC236}">
                <a16:creationId xmlns:a16="http://schemas.microsoft.com/office/drawing/2014/main" id="{7EB194CF-1F40-5B4D-A216-EEA8C63D8DD2}"/>
              </a:ext>
            </a:extLst>
          </p:cNvPr>
          <p:cNvSpPr>
            <a:spLocks noGrp="1"/>
          </p:cNvSpPr>
          <p:nvPr>
            <p:ph type="body" sz="quarter" idx="19" hasCustomPrompt="1"/>
          </p:nvPr>
        </p:nvSpPr>
        <p:spPr>
          <a:xfrm>
            <a:off x="3741420" y="168869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79" name="Text Placeholder 9">
            <a:extLst>
              <a:ext uri="{FF2B5EF4-FFF2-40B4-BE49-F238E27FC236}">
                <a16:creationId xmlns:a16="http://schemas.microsoft.com/office/drawing/2014/main" id="{70B4F594-D0C1-D740-99D1-BA16CB0C5E06}"/>
              </a:ext>
            </a:extLst>
          </p:cNvPr>
          <p:cNvSpPr>
            <a:spLocks noGrp="1"/>
          </p:cNvSpPr>
          <p:nvPr>
            <p:ph type="body" sz="quarter" idx="23" hasCustomPrompt="1"/>
          </p:nvPr>
        </p:nvSpPr>
        <p:spPr>
          <a:xfrm>
            <a:off x="9829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0" name="Text Placeholder 9">
            <a:extLst>
              <a:ext uri="{FF2B5EF4-FFF2-40B4-BE49-F238E27FC236}">
                <a16:creationId xmlns:a16="http://schemas.microsoft.com/office/drawing/2014/main" id="{AEAC4A7F-031A-7141-96AD-77D41DA7B0E5}"/>
              </a:ext>
            </a:extLst>
          </p:cNvPr>
          <p:cNvSpPr>
            <a:spLocks noGrp="1"/>
          </p:cNvSpPr>
          <p:nvPr>
            <p:ph type="body" sz="quarter" idx="24" hasCustomPrompt="1"/>
          </p:nvPr>
        </p:nvSpPr>
        <p:spPr>
          <a:xfrm>
            <a:off x="220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1" name="Text Placeholder 9">
            <a:extLst>
              <a:ext uri="{FF2B5EF4-FFF2-40B4-BE49-F238E27FC236}">
                <a16:creationId xmlns:a16="http://schemas.microsoft.com/office/drawing/2014/main" id="{EA8A5439-331B-C146-BC1B-594112DD41DE}"/>
              </a:ext>
            </a:extLst>
          </p:cNvPr>
          <p:cNvSpPr>
            <a:spLocks noGrp="1"/>
          </p:cNvSpPr>
          <p:nvPr>
            <p:ph type="body" sz="quarter" idx="28" hasCustomPrompt="1"/>
          </p:nvPr>
        </p:nvSpPr>
        <p:spPr>
          <a:xfrm>
            <a:off x="8305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2" name="Text Placeholder 9">
            <a:extLst>
              <a:ext uri="{FF2B5EF4-FFF2-40B4-BE49-F238E27FC236}">
                <a16:creationId xmlns:a16="http://schemas.microsoft.com/office/drawing/2014/main" id="{C38C9396-FDCE-3A46-BB27-835FFC063E96}"/>
              </a:ext>
            </a:extLst>
          </p:cNvPr>
          <p:cNvSpPr>
            <a:spLocks noGrp="1"/>
          </p:cNvSpPr>
          <p:nvPr>
            <p:ph type="body" sz="quarter" idx="29" hasCustomPrompt="1"/>
          </p:nvPr>
        </p:nvSpPr>
        <p:spPr>
          <a:xfrm>
            <a:off x="982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3" name="Text Placeholder 9">
            <a:extLst>
              <a:ext uri="{FF2B5EF4-FFF2-40B4-BE49-F238E27FC236}">
                <a16:creationId xmlns:a16="http://schemas.microsoft.com/office/drawing/2014/main" id="{3ED14D17-4AD3-6245-A9CC-57C24D6BB3AE}"/>
              </a:ext>
            </a:extLst>
          </p:cNvPr>
          <p:cNvSpPr>
            <a:spLocks noGrp="1"/>
          </p:cNvSpPr>
          <p:nvPr>
            <p:ph type="body" sz="quarter" idx="31" hasCustomPrompt="1"/>
          </p:nvPr>
        </p:nvSpPr>
        <p:spPr>
          <a:xfrm>
            <a:off x="374142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4" name="Text Placeholder 9">
            <a:extLst>
              <a:ext uri="{FF2B5EF4-FFF2-40B4-BE49-F238E27FC236}">
                <a16:creationId xmlns:a16="http://schemas.microsoft.com/office/drawing/2014/main" id="{C5857B8B-B3EB-2048-96D3-E442619F9E15}"/>
              </a:ext>
            </a:extLst>
          </p:cNvPr>
          <p:cNvSpPr>
            <a:spLocks noGrp="1"/>
          </p:cNvSpPr>
          <p:nvPr>
            <p:ph type="body" sz="quarter" idx="35" hasCustomPrompt="1"/>
          </p:nvPr>
        </p:nvSpPr>
        <p:spPr>
          <a:xfrm>
            <a:off x="982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a:t>Small bullet point</a:t>
            </a:r>
          </a:p>
        </p:txBody>
      </p:sp>
      <p:sp>
        <p:nvSpPr>
          <p:cNvPr id="85" name="Text Placeholder 9">
            <a:extLst>
              <a:ext uri="{FF2B5EF4-FFF2-40B4-BE49-F238E27FC236}">
                <a16:creationId xmlns:a16="http://schemas.microsoft.com/office/drawing/2014/main" id="{29AE7F41-C4F2-F146-930D-2276E41A7113}"/>
              </a:ext>
            </a:extLst>
          </p:cNvPr>
          <p:cNvSpPr>
            <a:spLocks noGrp="1"/>
          </p:cNvSpPr>
          <p:nvPr>
            <p:ph type="body" sz="quarter" idx="36" hasCustomPrompt="1"/>
          </p:nvPr>
        </p:nvSpPr>
        <p:spPr>
          <a:xfrm>
            <a:off x="8305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6" name="Text Placeholder 9">
            <a:extLst>
              <a:ext uri="{FF2B5EF4-FFF2-40B4-BE49-F238E27FC236}">
                <a16:creationId xmlns:a16="http://schemas.microsoft.com/office/drawing/2014/main" id="{2248D147-C5AB-404C-8EE8-9C0D48100C25}"/>
              </a:ext>
            </a:extLst>
          </p:cNvPr>
          <p:cNvSpPr>
            <a:spLocks noGrp="1"/>
          </p:cNvSpPr>
          <p:nvPr>
            <p:ph type="body" sz="quarter" idx="38" hasCustomPrompt="1"/>
          </p:nvPr>
        </p:nvSpPr>
        <p:spPr>
          <a:xfrm>
            <a:off x="525747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7" name="Text Placeholder 9">
            <a:extLst>
              <a:ext uri="{FF2B5EF4-FFF2-40B4-BE49-F238E27FC236}">
                <a16:creationId xmlns:a16="http://schemas.microsoft.com/office/drawing/2014/main" id="{2F61A984-ACA5-1A47-B018-3EB8C700006A}"/>
              </a:ext>
            </a:extLst>
          </p:cNvPr>
          <p:cNvSpPr>
            <a:spLocks noGrp="1"/>
          </p:cNvSpPr>
          <p:nvPr>
            <p:ph type="body" sz="quarter" idx="39" hasCustomPrompt="1"/>
          </p:nvPr>
        </p:nvSpPr>
        <p:spPr>
          <a:xfrm>
            <a:off x="6780823"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8" name="Text Placeholder 9">
            <a:extLst>
              <a:ext uri="{FF2B5EF4-FFF2-40B4-BE49-F238E27FC236}">
                <a16:creationId xmlns:a16="http://schemas.microsoft.com/office/drawing/2014/main" id="{08068585-D074-D14F-AE98-6FA37CDD099B}"/>
              </a:ext>
            </a:extLst>
          </p:cNvPr>
          <p:cNvSpPr>
            <a:spLocks noGrp="1"/>
          </p:cNvSpPr>
          <p:nvPr>
            <p:ph type="body" sz="quarter" idx="40" hasCustomPrompt="1"/>
          </p:nvPr>
        </p:nvSpPr>
        <p:spPr>
          <a:xfrm>
            <a:off x="374142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9" name="Text Placeholder 9">
            <a:extLst>
              <a:ext uri="{FF2B5EF4-FFF2-40B4-BE49-F238E27FC236}">
                <a16:creationId xmlns:a16="http://schemas.microsoft.com/office/drawing/2014/main" id="{BCABF1CE-7E17-9141-9A9C-F6CBB9C6FD83}"/>
              </a:ext>
            </a:extLst>
          </p:cNvPr>
          <p:cNvSpPr>
            <a:spLocks noGrp="1"/>
          </p:cNvSpPr>
          <p:nvPr>
            <p:ph type="body" sz="quarter" idx="41" hasCustomPrompt="1"/>
          </p:nvPr>
        </p:nvSpPr>
        <p:spPr>
          <a:xfrm>
            <a:off x="982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3" name="Text Placeholder 2">
            <a:extLst>
              <a:ext uri="{FF2B5EF4-FFF2-40B4-BE49-F238E27FC236}">
                <a16:creationId xmlns:a16="http://schemas.microsoft.com/office/drawing/2014/main" id="{CCD1544D-293B-6640-B3F6-54C1EFAAA74E}"/>
              </a:ext>
            </a:extLst>
          </p:cNvPr>
          <p:cNvSpPr>
            <a:spLocks noGrp="1"/>
          </p:cNvSpPr>
          <p:nvPr>
            <p:ph type="body" sz="quarter" idx="42" hasCustomPrompt="1"/>
          </p:nvPr>
        </p:nvSpPr>
        <p:spPr>
          <a:xfrm>
            <a:off x="221011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2014</a:t>
            </a:r>
          </a:p>
        </p:txBody>
      </p:sp>
      <p:sp>
        <p:nvSpPr>
          <p:cNvPr id="42" name="Text Placeholder 2">
            <a:extLst>
              <a:ext uri="{FF2B5EF4-FFF2-40B4-BE49-F238E27FC236}">
                <a16:creationId xmlns:a16="http://schemas.microsoft.com/office/drawing/2014/main" id="{6181E7AE-D8FF-F946-BBF8-A29A6BB23154}"/>
              </a:ext>
            </a:extLst>
          </p:cNvPr>
          <p:cNvSpPr>
            <a:spLocks noGrp="1"/>
          </p:cNvSpPr>
          <p:nvPr>
            <p:ph type="body" sz="quarter" idx="43" hasCustomPrompt="1"/>
          </p:nvPr>
        </p:nvSpPr>
        <p:spPr>
          <a:xfrm>
            <a:off x="374173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2015</a:t>
            </a:r>
          </a:p>
        </p:txBody>
      </p:sp>
      <p:sp>
        <p:nvSpPr>
          <p:cNvPr id="43" name="Text Placeholder 2">
            <a:extLst>
              <a:ext uri="{FF2B5EF4-FFF2-40B4-BE49-F238E27FC236}">
                <a16:creationId xmlns:a16="http://schemas.microsoft.com/office/drawing/2014/main" id="{DBCC9E77-B320-CB44-9A31-DFAF35E67A94}"/>
              </a:ext>
            </a:extLst>
          </p:cNvPr>
          <p:cNvSpPr>
            <a:spLocks noGrp="1"/>
          </p:cNvSpPr>
          <p:nvPr>
            <p:ph type="body" sz="quarter" idx="44" hasCustomPrompt="1"/>
          </p:nvPr>
        </p:nvSpPr>
        <p:spPr>
          <a:xfrm>
            <a:off x="525778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2016</a:t>
            </a:r>
          </a:p>
        </p:txBody>
      </p:sp>
      <p:sp>
        <p:nvSpPr>
          <p:cNvPr id="45" name="Text Placeholder 2">
            <a:extLst>
              <a:ext uri="{FF2B5EF4-FFF2-40B4-BE49-F238E27FC236}">
                <a16:creationId xmlns:a16="http://schemas.microsoft.com/office/drawing/2014/main" id="{625382FF-9F07-074E-BF38-27A1897D9B8A}"/>
              </a:ext>
            </a:extLst>
          </p:cNvPr>
          <p:cNvSpPr>
            <a:spLocks noGrp="1"/>
          </p:cNvSpPr>
          <p:nvPr>
            <p:ph type="body" sz="quarter" idx="45" hasCustomPrompt="1"/>
          </p:nvPr>
        </p:nvSpPr>
        <p:spPr>
          <a:xfrm>
            <a:off x="6781141"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2017</a:t>
            </a:r>
          </a:p>
        </p:txBody>
      </p:sp>
      <p:sp>
        <p:nvSpPr>
          <p:cNvPr id="46" name="Text Placeholder 2">
            <a:extLst>
              <a:ext uri="{FF2B5EF4-FFF2-40B4-BE49-F238E27FC236}">
                <a16:creationId xmlns:a16="http://schemas.microsoft.com/office/drawing/2014/main" id="{25643073-65B6-4A43-9940-99F434ED618E}"/>
              </a:ext>
            </a:extLst>
          </p:cNvPr>
          <p:cNvSpPr>
            <a:spLocks noGrp="1"/>
          </p:cNvSpPr>
          <p:nvPr>
            <p:ph type="body" sz="quarter" idx="46" hasCustomPrompt="1"/>
          </p:nvPr>
        </p:nvSpPr>
        <p:spPr>
          <a:xfrm>
            <a:off x="830611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2018</a:t>
            </a:r>
          </a:p>
        </p:txBody>
      </p:sp>
      <p:sp>
        <p:nvSpPr>
          <p:cNvPr id="47" name="Text Placeholder 2">
            <a:extLst>
              <a:ext uri="{FF2B5EF4-FFF2-40B4-BE49-F238E27FC236}">
                <a16:creationId xmlns:a16="http://schemas.microsoft.com/office/drawing/2014/main" id="{77F77E3A-6EE7-3346-B73D-8E7FA8662B5F}"/>
              </a:ext>
            </a:extLst>
          </p:cNvPr>
          <p:cNvSpPr>
            <a:spLocks noGrp="1"/>
          </p:cNvSpPr>
          <p:nvPr>
            <p:ph type="body" sz="quarter" idx="47" hasCustomPrompt="1"/>
          </p:nvPr>
        </p:nvSpPr>
        <p:spPr>
          <a:xfrm>
            <a:off x="983011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2019-2020</a:t>
            </a:r>
          </a:p>
        </p:txBody>
      </p:sp>
    </p:spTree>
    <p:extLst>
      <p:ext uri="{BB962C8B-B14F-4D97-AF65-F5344CB8AC3E}">
        <p14:creationId xmlns:p14="http://schemas.microsoft.com/office/powerpoint/2010/main" val="40982246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losing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B4BEC0-8FF6-094D-9842-8FF1FFB5B29E}"/>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0C5BC0-F5A7-F049-A3F3-769AF7D2A78F}"/>
              </a:ext>
            </a:extLst>
          </p:cNvPr>
          <p:cNvSpPr txBox="1"/>
          <p:nvPr userDrawn="1"/>
        </p:nvSpPr>
        <p:spPr>
          <a:xfrm>
            <a:off x="2625498" y="6324600"/>
            <a:ext cx="6941003"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686E14B-6982-944A-B224-FC61E0D4E0FA}"/>
              </a:ext>
            </a:extLst>
          </p:cNvPr>
          <p:cNvSpPr/>
          <p:nvPr userDrawn="1"/>
        </p:nvSpPr>
        <p:spPr>
          <a:xfrm>
            <a:off x="3467099"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5" name="Picture 4" descr="A picture containing drawing&#10;&#10;Description automatically generated">
            <a:extLst>
              <a:ext uri="{FF2B5EF4-FFF2-40B4-BE49-F238E27FC236}">
                <a16:creationId xmlns:a16="http://schemas.microsoft.com/office/drawing/2014/main" id="{29707C4B-CEF9-9C42-97B0-F8A6FB627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00" y="1676400"/>
            <a:ext cx="2667000" cy="2667000"/>
          </a:xfrm>
          <a:prstGeom prst="rect">
            <a:avLst/>
          </a:prstGeom>
        </p:spPr>
      </p:pic>
      <p:sp>
        <p:nvSpPr>
          <p:cNvPr id="9" name="Text Placeholder 16">
            <a:extLst>
              <a:ext uri="{FF2B5EF4-FFF2-40B4-BE49-F238E27FC236}">
                <a16:creationId xmlns:a16="http://schemas.microsoft.com/office/drawing/2014/main" id="{A55BB19E-70C3-7441-9BAB-79FE43FB11F7}"/>
              </a:ext>
            </a:extLst>
          </p:cNvPr>
          <p:cNvSpPr>
            <a:spLocks noGrp="1"/>
          </p:cNvSpPr>
          <p:nvPr>
            <p:ph type="body" sz="quarter" idx="14" hasCustomPrompt="1"/>
          </p:nvPr>
        </p:nvSpPr>
        <p:spPr>
          <a:xfrm>
            <a:off x="3512570" y="3733800"/>
            <a:ext cx="5166860" cy="381000"/>
          </a:xfrm>
          <a:prstGeom prst="rect">
            <a:avLst/>
          </a:prstGeom>
          <a:ln>
            <a:noFill/>
          </a:ln>
        </p:spPr>
        <p:txBody>
          <a:bodyPr/>
          <a:lstStyle>
            <a:lvl1pPr marL="0" indent="0" algn="ctr">
              <a:buNone/>
              <a:defRPr sz="1000" spc="0">
                <a:solidFill>
                  <a:schemeClr val="bg1"/>
                </a:solidFill>
                <a:latin typeface="Franklin Gothic Book" panose="020B0503020102020204" pitchFamily="34" charset="0"/>
              </a:defRPr>
            </a:lvl1pPr>
          </a:lstStyle>
          <a:p>
            <a:pPr lvl="0"/>
            <a:r>
              <a:rPr lang="en-US"/>
              <a:t>Blue Cross Blue Shield of Massachusetts is an Independent Licensee </a:t>
            </a:r>
            <a:br>
              <a:rPr lang="en-US"/>
            </a:br>
            <a:r>
              <a:rPr lang="en-US"/>
              <a:t>of the Blue Cross and Blue Shield Association. </a:t>
            </a:r>
          </a:p>
        </p:txBody>
      </p:sp>
      <p:sp>
        <p:nvSpPr>
          <p:cNvPr id="10" name="TextBox 9">
            <a:extLst>
              <a:ext uri="{FF2B5EF4-FFF2-40B4-BE49-F238E27FC236}">
                <a16:creationId xmlns:a16="http://schemas.microsoft.com/office/drawing/2014/main" id="{0881CFF1-D86B-5549-905F-DBEA6B1678CC}"/>
              </a:ext>
            </a:extLst>
          </p:cNvPr>
          <p:cNvSpPr txBox="1"/>
          <p:nvPr userDrawn="1"/>
        </p:nvSpPr>
        <p:spPr>
          <a:xfrm>
            <a:off x="2625499" y="6324600"/>
            <a:ext cx="6941003"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3DC3788-E544-F745-BF9A-98885E5F5ABC}"/>
              </a:ext>
            </a:extLst>
          </p:cNvPr>
          <p:cNvSpPr/>
          <p:nvPr userDrawn="1"/>
        </p:nvSpPr>
        <p:spPr>
          <a:xfrm>
            <a:off x="3467100"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bg1"/>
                </a:solidFill>
                <a:effectLst/>
                <a:latin typeface="Roboto" charset="0"/>
              </a:rPr>
              <a:t>Blue Cross Blue Shield of Massachusetts is an Independent Licensee of the Blue Cross and Blue Shield Association.</a:t>
            </a:r>
            <a:endParaRPr lang="en-US" sz="550">
              <a:solidFill>
                <a:schemeClr val="bg1"/>
              </a:solidFill>
            </a:endParaRPr>
          </a:p>
        </p:txBody>
      </p:sp>
    </p:spTree>
    <p:extLst>
      <p:ext uri="{BB962C8B-B14F-4D97-AF65-F5344CB8AC3E}">
        <p14:creationId xmlns:p14="http://schemas.microsoft.com/office/powerpoint/2010/main" val="38188806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General Slide">
  <p:cSld name="2_General Slide">
    <p:spTree>
      <p:nvGrpSpPr>
        <p:cNvPr id="1" name="Shape 55"/>
        <p:cNvGrpSpPr/>
        <p:nvPr/>
      </p:nvGrpSpPr>
      <p:grpSpPr>
        <a:xfrm>
          <a:off x="0" y="0"/>
          <a:ext cx="0" cy="0"/>
          <a:chOff x="0" y="0"/>
          <a:chExt cx="0" cy="0"/>
        </a:xfrm>
      </p:grpSpPr>
      <p:sp>
        <p:nvSpPr>
          <p:cNvPr id="56" name="Google Shape;56;p14"/>
          <p:cNvSpPr txBox="1">
            <a:spLocks noGrp="1"/>
          </p:cNvSpPr>
          <p:nvPr>
            <p:ph type="body" idx="1"/>
          </p:nvPr>
        </p:nvSpPr>
        <p:spPr>
          <a:xfrm>
            <a:off x="609600" y="1371600"/>
            <a:ext cx="9448800" cy="4230475"/>
          </a:xfrm>
          <a:prstGeom prst="rect">
            <a:avLst/>
          </a:prstGeom>
          <a:noFill/>
          <a:ln>
            <a:noFill/>
          </a:ln>
        </p:spPr>
        <p:txBody>
          <a:bodyPr spcFirstLastPara="1" wrap="square" lIns="68575" tIns="34275" rIns="68575" bIns="34275" anchor="t" anchorCtr="0">
            <a:noAutofit/>
          </a:bodyPr>
          <a:lstStyle>
            <a:lvl1pPr marL="609585" marR="0" lvl="0" indent="-431789" algn="l" rtl="0">
              <a:lnSpc>
                <a:spcPct val="90000"/>
              </a:lnSpc>
              <a:spcBef>
                <a:spcPts val="1067"/>
              </a:spcBef>
              <a:spcAft>
                <a:spcPts val="0"/>
              </a:spcAft>
              <a:buClr>
                <a:schemeClr val="accent1"/>
              </a:buClr>
              <a:buSzPts val="1500"/>
              <a:buFont typeface="Arial"/>
              <a:buChar char="•"/>
              <a:defRPr sz="2000" b="0" i="0" u="none" strike="noStrike" cap="none">
                <a:solidFill>
                  <a:schemeClr val="accent1"/>
                </a:solidFill>
                <a:latin typeface="DM Sans"/>
                <a:ea typeface="DM Sans"/>
                <a:cs typeface="DM Sans"/>
                <a:sym typeface="DM Sans"/>
              </a:defRPr>
            </a:lvl1pPr>
            <a:lvl2pPr marL="1219170" marR="0" lvl="1" indent="-423323" algn="l" rtl="0">
              <a:lnSpc>
                <a:spcPct val="90000"/>
              </a:lnSpc>
              <a:spcBef>
                <a:spcPts val="533"/>
              </a:spcBef>
              <a:spcAft>
                <a:spcPts val="0"/>
              </a:spcAft>
              <a:buClr>
                <a:schemeClr val="accent1"/>
              </a:buClr>
              <a:buSzPts val="1400"/>
              <a:buFont typeface="Arial"/>
              <a:buChar char="•"/>
              <a:defRPr sz="1867" b="0" i="0" u="none" strike="noStrike" cap="none">
                <a:solidFill>
                  <a:schemeClr val="accent1"/>
                </a:solidFill>
                <a:latin typeface="DM Sans"/>
                <a:ea typeface="DM Sans"/>
                <a:cs typeface="DM Sans"/>
                <a:sym typeface="DM Sans"/>
              </a:defRPr>
            </a:lvl2pPr>
            <a:lvl3pPr marL="1828754" marR="0" lvl="2" indent="-406390" algn="l" rtl="0">
              <a:lnSpc>
                <a:spcPct val="90000"/>
              </a:lnSpc>
              <a:spcBef>
                <a:spcPts val="533"/>
              </a:spcBef>
              <a:spcAft>
                <a:spcPts val="0"/>
              </a:spcAft>
              <a:buClr>
                <a:schemeClr val="accent1"/>
              </a:buClr>
              <a:buSzPts val="1200"/>
              <a:buFont typeface="Arial"/>
              <a:buChar char="•"/>
              <a:defRPr sz="1600" b="0" i="0" u="none" strike="noStrike" cap="none">
                <a:solidFill>
                  <a:schemeClr val="accent1"/>
                </a:solidFill>
                <a:latin typeface="DM Sans"/>
                <a:ea typeface="DM Sans"/>
                <a:cs typeface="DM Sans"/>
                <a:sym typeface="DM Sans"/>
              </a:defRPr>
            </a:lvl3pPr>
            <a:lvl4pPr marL="2438339" marR="0" lvl="3" indent="-397923" algn="l" rtl="0">
              <a:lnSpc>
                <a:spcPct val="90000"/>
              </a:lnSpc>
              <a:spcBef>
                <a:spcPts val="533"/>
              </a:spcBef>
              <a:spcAft>
                <a:spcPts val="0"/>
              </a:spcAft>
              <a:buClr>
                <a:schemeClr val="accent1"/>
              </a:buClr>
              <a:buSzPts val="1100"/>
              <a:buFont typeface="Arial"/>
              <a:buChar char="•"/>
              <a:defRPr sz="1467" b="0" i="0" u="none" strike="noStrike" cap="none">
                <a:solidFill>
                  <a:schemeClr val="accent1"/>
                </a:solidFill>
                <a:latin typeface="DM Sans"/>
                <a:ea typeface="DM Sans"/>
                <a:cs typeface="DM Sans"/>
                <a:sym typeface="DM Sans"/>
              </a:defRPr>
            </a:lvl4pPr>
            <a:lvl5pPr marL="3047924" marR="0" lvl="4" indent="-380990" algn="l" rtl="0">
              <a:lnSpc>
                <a:spcPct val="90000"/>
              </a:lnSpc>
              <a:spcBef>
                <a:spcPts val="533"/>
              </a:spcBef>
              <a:spcAft>
                <a:spcPts val="0"/>
              </a:spcAft>
              <a:buClr>
                <a:schemeClr val="accent1"/>
              </a:buClr>
              <a:buSzPts val="900"/>
              <a:buFont typeface="Arial"/>
              <a:buChar char="•"/>
              <a:defRPr sz="1200" b="0" i="0" u="none" strike="noStrike" cap="none">
                <a:solidFill>
                  <a:schemeClr val="accent1"/>
                </a:solidFill>
                <a:latin typeface="DM Sans"/>
                <a:ea typeface="DM Sans"/>
                <a:cs typeface="DM Sans"/>
                <a:sym typeface="DM Sans"/>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57" name="Google Shape;57;p14"/>
          <p:cNvSpPr txBox="1">
            <a:spLocks noGrp="1"/>
          </p:cNvSpPr>
          <p:nvPr>
            <p:ph type="body" idx="2"/>
          </p:nvPr>
        </p:nvSpPr>
        <p:spPr>
          <a:xfrm>
            <a:off x="603504" y="384049"/>
            <a:ext cx="8839200" cy="347137"/>
          </a:xfrm>
          <a:prstGeom prst="rect">
            <a:avLst/>
          </a:prstGeom>
          <a:noFill/>
          <a:ln>
            <a:noFill/>
          </a:ln>
        </p:spPr>
        <p:txBody>
          <a:bodyPr spcFirstLastPara="1" wrap="square" lIns="68575" tIns="34275" rIns="68575" bIns="34275" anchor="t" anchorCtr="0">
            <a:noAutofit/>
          </a:bodyPr>
          <a:lstStyle>
            <a:lvl1pPr marL="609585" marR="0" lvl="0" indent="-304792" algn="l" rtl="0">
              <a:lnSpc>
                <a:spcPct val="90000"/>
              </a:lnSpc>
              <a:spcBef>
                <a:spcPts val="1067"/>
              </a:spcBef>
              <a:spcAft>
                <a:spcPts val="0"/>
              </a:spcAft>
              <a:buClr>
                <a:schemeClr val="accent4"/>
              </a:buClr>
              <a:buSzPts val="2100"/>
              <a:buFont typeface="Arial"/>
              <a:buNone/>
              <a:defRPr sz="2800" b="0" i="0" u="none" strike="noStrike" cap="none">
                <a:solidFill>
                  <a:schemeClr val="accent4"/>
                </a:solidFill>
                <a:latin typeface="Bebas Neue"/>
                <a:ea typeface="Bebas Neue"/>
                <a:cs typeface="Bebas Neue"/>
                <a:sym typeface="Bebas Neue"/>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body" idx="3"/>
          </p:nvPr>
        </p:nvSpPr>
        <p:spPr>
          <a:xfrm>
            <a:off x="603504" y="762000"/>
            <a:ext cx="8824211" cy="3810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90000"/>
              </a:lnSpc>
              <a:spcBef>
                <a:spcPts val="1067"/>
              </a:spcBef>
              <a:spcAft>
                <a:spcPts val="0"/>
              </a:spcAft>
              <a:buClr>
                <a:schemeClr val="accent1"/>
              </a:buClr>
              <a:buSzPts val="1200"/>
              <a:buFont typeface="Arial"/>
              <a:buNone/>
              <a:defRPr sz="1600" b="0" i="0" u="none" strike="noStrike" cap="none">
                <a:solidFill>
                  <a:schemeClr val="accent1"/>
                </a:solidFill>
                <a:latin typeface="DM Sans"/>
                <a:ea typeface="DM Sans"/>
                <a:cs typeface="DM Sans"/>
                <a:sym typeface="DM Sans"/>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878860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1">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9E526DB-3885-CD4F-BEC9-DC486714E2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7">
            <a:extLst>
              <a:ext uri="{FF2B5EF4-FFF2-40B4-BE49-F238E27FC236}">
                <a16:creationId xmlns:a16="http://schemas.microsoft.com/office/drawing/2014/main" id="{EAAC94F2-1DB6-E04C-BBD8-CD47F67AD94C}"/>
              </a:ext>
            </a:extLst>
          </p:cNvPr>
          <p:cNvSpPr>
            <a:spLocks noGrp="1"/>
          </p:cNvSpPr>
          <p:nvPr>
            <p:ph type="body" sz="quarter" idx="10" hasCustomPrompt="1"/>
          </p:nvPr>
        </p:nvSpPr>
        <p:spPr>
          <a:xfrm>
            <a:off x="1280159"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400" b="0" i="0" kern="1200" spc="0" dirty="0" smtClean="0">
                <a:solidFill>
                  <a:schemeClr val="bg1"/>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3" name="Text Placeholder 3">
            <a:extLst>
              <a:ext uri="{FF2B5EF4-FFF2-40B4-BE49-F238E27FC236}">
                <a16:creationId xmlns:a16="http://schemas.microsoft.com/office/drawing/2014/main" id="{9FFE4034-7A69-F94E-8E8A-EC8F21DF8431}"/>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bg1"/>
                </a:solidFill>
                <a:latin typeface="DM Sans" pitchFamily="2" charset="77"/>
              </a:defRPr>
            </a:lvl1pPr>
          </a:lstStyle>
          <a:p>
            <a:pPr lvl="0"/>
            <a:r>
              <a:rPr lang="en-US" sz="1800"/>
              <a:t>MONTH 2020</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
        <p:nvSpPr>
          <p:cNvPr id="14" name="Rectangle 13">
            <a:extLst>
              <a:ext uri="{FF2B5EF4-FFF2-40B4-BE49-F238E27FC236}">
                <a16:creationId xmlns:a16="http://schemas.microsoft.com/office/drawing/2014/main" id="{6428CD77-39DE-3443-BC96-79149A75013F}"/>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0" name="TextBox 9">
            <a:extLst>
              <a:ext uri="{FF2B5EF4-FFF2-40B4-BE49-F238E27FC236}">
                <a16:creationId xmlns:a16="http://schemas.microsoft.com/office/drawing/2014/main" id="{11DC3AA0-62ED-D444-8DEE-CB6EC404B255}"/>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2" name="Picture 11" descr="A picture containing object, clock, drawing&#10;&#10;Description automatically generated">
            <a:extLst>
              <a:ext uri="{FF2B5EF4-FFF2-40B4-BE49-F238E27FC236}">
                <a16:creationId xmlns:a16="http://schemas.microsoft.com/office/drawing/2014/main" id="{57383247-2E9D-AE41-83B6-B0C392B44C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18473596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ster Title Slide - Whit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3C16B7-9F51-CC46-A3B9-CAFF031E3FE9}"/>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sp>
        <p:nvSpPr>
          <p:cNvPr id="10" name="Text Placeholder 17">
            <a:extLst>
              <a:ext uri="{FF2B5EF4-FFF2-40B4-BE49-F238E27FC236}">
                <a16:creationId xmlns:a16="http://schemas.microsoft.com/office/drawing/2014/main" id="{23AB1E6F-B4F3-B949-A804-BD78B9489E2B}"/>
              </a:ext>
            </a:extLst>
          </p:cNvPr>
          <p:cNvSpPr>
            <a:spLocks noGrp="1"/>
          </p:cNvSpPr>
          <p:nvPr>
            <p:ph type="body" sz="quarter" idx="10" hasCustomPrompt="1"/>
          </p:nvPr>
        </p:nvSpPr>
        <p:spPr>
          <a:xfrm>
            <a:off x="1295400"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000" b="0" i="0" kern="1200" spc="0" dirty="0" smtClean="0">
                <a:solidFill>
                  <a:srgbClr val="2574BB"/>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5" name="Text Placeholder 3">
            <a:extLst>
              <a:ext uri="{FF2B5EF4-FFF2-40B4-BE49-F238E27FC236}">
                <a16:creationId xmlns:a16="http://schemas.microsoft.com/office/drawing/2014/main" id="{18A9D98F-95DB-A140-918C-3A7732526BBC}"/>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accent1"/>
                </a:solidFill>
                <a:latin typeface="DM Sans" pitchFamily="2" charset="77"/>
              </a:defRPr>
            </a:lvl1pPr>
          </a:lstStyle>
          <a:p>
            <a:pPr lvl="0"/>
            <a:r>
              <a:rPr lang="en-US" sz="1800"/>
              <a:t>MONTH 2020</a:t>
            </a:r>
          </a:p>
        </p:txBody>
      </p:sp>
      <p:sp>
        <p:nvSpPr>
          <p:cNvPr id="6" name="Text Placeholder 6">
            <a:extLst>
              <a:ext uri="{FF2B5EF4-FFF2-40B4-BE49-F238E27FC236}">
                <a16:creationId xmlns:a16="http://schemas.microsoft.com/office/drawing/2014/main" id="{6FC7F44D-B534-9948-B1FC-F32B26EDC017}"/>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Tree>
    <p:extLst>
      <p:ext uri="{BB962C8B-B14F-4D97-AF65-F5344CB8AC3E}">
        <p14:creationId xmlns:p14="http://schemas.microsoft.com/office/powerpoint/2010/main" val="12889941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720FF97-C41C-D34E-9EB4-384D4389D5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1F389AC1-84E3-4E44-AC8E-58ADFBFFEE3E}"/>
              </a:ext>
            </a:extLst>
          </p:cNvPr>
          <p:cNvSpPr>
            <a:spLocks noGrp="1"/>
          </p:cNvSpPr>
          <p:nvPr>
            <p:ph type="body" sz="quarter" idx="10" hasCustomPrompt="1"/>
          </p:nvPr>
        </p:nvSpPr>
        <p:spPr>
          <a:xfrm>
            <a:off x="1295400" y="3124200"/>
            <a:ext cx="6705600" cy="540917"/>
          </a:xfrm>
          <a:prstGeom prst="rect">
            <a:avLst/>
          </a:prstGeom>
        </p:spPr>
        <p:txBody>
          <a:bodyPr wrap="square" lIns="0" tIns="0" rIns="0" bIns="0">
            <a:noAutofit/>
          </a:bodyPr>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66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a:solidFill>
                  <a:srgbClr val="FD5D3B"/>
                </a:solidFill>
              </a:rPr>
              <a:t>Section Header option 1</a:t>
            </a:r>
          </a:p>
        </p:txBody>
      </p:sp>
      <p:sp>
        <p:nvSpPr>
          <p:cNvPr id="10" name="Content Placeholder 10">
            <a:extLst>
              <a:ext uri="{FF2B5EF4-FFF2-40B4-BE49-F238E27FC236}">
                <a16:creationId xmlns:a16="http://schemas.microsoft.com/office/drawing/2014/main" id="{EAE4D895-69CB-3245-A4C0-BAD9D4FFBF58}"/>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DM Sans" pitchFamily="2" charset="77"/>
              </a:defRPr>
            </a:lvl1pPr>
          </a:lstStyle>
          <a:p>
            <a:pPr lvl="0"/>
            <a:r>
              <a:rPr lang="en-US"/>
              <a:t>SECTION SUBTITLE</a:t>
            </a:r>
          </a:p>
        </p:txBody>
      </p:sp>
      <p:pic>
        <p:nvPicPr>
          <p:cNvPr id="13" name="Picture 12" descr="A picture containing object, clock, drawing&#10;&#10;Description automatically generated">
            <a:extLst>
              <a:ext uri="{FF2B5EF4-FFF2-40B4-BE49-F238E27FC236}">
                <a16:creationId xmlns:a16="http://schemas.microsoft.com/office/drawing/2014/main" id="{25C8DD14-3C56-3646-88AE-A4B0A01F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9" name="Rectangle 8">
            <a:extLst>
              <a:ext uri="{FF2B5EF4-FFF2-40B4-BE49-F238E27FC236}">
                <a16:creationId xmlns:a16="http://schemas.microsoft.com/office/drawing/2014/main" id="{AD38A769-51A8-7E43-8F85-71C0AB799D1D}"/>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1" name="TextBox 10">
            <a:extLst>
              <a:ext uri="{FF2B5EF4-FFF2-40B4-BE49-F238E27FC236}">
                <a16:creationId xmlns:a16="http://schemas.microsoft.com/office/drawing/2014/main" id="{F5138213-F426-314B-9F9A-753C5C7C9550}"/>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3721916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aster Title Slide - White">
    <p:spTree>
      <p:nvGrpSpPr>
        <p:cNvPr id="1" name=""/>
        <p:cNvGrpSpPr/>
        <p:nvPr/>
      </p:nvGrpSpPr>
      <p:grpSpPr>
        <a:xfrm>
          <a:off x="0" y="0"/>
          <a:ext cx="0" cy="0"/>
          <a:chOff x="0" y="0"/>
          <a:chExt cx="0" cy="0"/>
        </a:xfrm>
      </p:grpSpPr>
      <p:pic>
        <p:nvPicPr>
          <p:cNvPr id="3" name="Picture 2" descr="A picture containing mirror&#10;&#10;Description automatically generated">
            <a:extLst>
              <a:ext uri="{FF2B5EF4-FFF2-40B4-BE49-F238E27FC236}">
                <a16:creationId xmlns:a16="http://schemas.microsoft.com/office/drawing/2014/main" id="{8EB13B30-B115-F941-841B-72BA0B0778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Placeholder 9">
            <a:extLst>
              <a:ext uri="{FF2B5EF4-FFF2-40B4-BE49-F238E27FC236}">
                <a16:creationId xmlns:a16="http://schemas.microsoft.com/office/drawing/2014/main" id="{C0E71645-E3A0-0C42-9195-8E489895FB78}"/>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a:solidFill>
                  <a:srgbClr val="FD5D3B"/>
                </a:solidFill>
              </a:rPr>
              <a:t>Section Header option 2 </a:t>
            </a:r>
          </a:p>
        </p:txBody>
      </p:sp>
      <p:sp>
        <p:nvSpPr>
          <p:cNvPr id="19" name="Content Placeholder 10">
            <a:extLst>
              <a:ext uri="{FF2B5EF4-FFF2-40B4-BE49-F238E27FC236}">
                <a16:creationId xmlns:a16="http://schemas.microsoft.com/office/drawing/2014/main" id="{328ABE54-3B5D-BC4F-A8FD-4F9A4FF79DB9}"/>
              </a:ext>
            </a:extLst>
          </p:cNvPr>
          <p:cNvSpPr>
            <a:spLocks noGrp="1"/>
          </p:cNvSpPr>
          <p:nvPr>
            <p:ph sz="quarter" idx="11" hasCustomPrompt="1"/>
          </p:nvPr>
        </p:nvSpPr>
        <p:spPr>
          <a:xfrm>
            <a:off x="1295400" y="3733800"/>
            <a:ext cx="6705600" cy="304800"/>
          </a:xfrm>
          <a:prstGeom prst="rect">
            <a:avLst/>
          </a:prstGeom>
        </p:spPr>
        <p:txBody>
          <a:bodyPr lIns="0" tIns="0" rIns="0" bIns="0"/>
          <a:lstStyle>
            <a:lvl1pPr marL="0" indent="0">
              <a:buNone/>
              <a:defRPr sz="1800" b="0" i="0" cap="all" spc="0" baseline="0">
                <a:solidFill>
                  <a:schemeClr val="accent1"/>
                </a:solidFill>
                <a:latin typeface="DM Sans" pitchFamily="2" charset="77"/>
              </a:defRPr>
            </a:lvl1pPr>
          </a:lstStyle>
          <a:p>
            <a:pPr lvl="0"/>
            <a:r>
              <a:rPr lang="en-US"/>
              <a:t>SECTION SUBTITLE</a:t>
            </a:r>
          </a:p>
        </p:txBody>
      </p:sp>
      <p:sp>
        <p:nvSpPr>
          <p:cNvPr id="7" name="Rectangle 6">
            <a:extLst>
              <a:ext uri="{FF2B5EF4-FFF2-40B4-BE49-F238E27FC236}">
                <a16:creationId xmlns:a16="http://schemas.microsoft.com/office/drawing/2014/main" id="{82B07457-5542-0E42-A263-2A5C87968823}"/>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8" name="TextBox 7">
            <a:extLst>
              <a:ext uri="{FF2B5EF4-FFF2-40B4-BE49-F238E27FC236}">
                <a16:creationId xmlns:a16="http://schemas.microsoft.com/office/drawing/2014/main" id="{0984A120-E060-8445-8888-BAF21DD4C4A8}"/>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1" name="Picture 10" descr="Blue Cross Blue Shield of Massachusetts Logo">
            <a:extLst>
              <a:ext uri="{FF2B5EF4-FFF2-40B4-BE49-F238E27FC236}">
                <a16:creationId xmlns:a16="http://schemas.microsoft.com/office/drawing/2014/main" id="{8A673103-26D6-C64A-AA30-B086CD6CBA75}"/>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34546612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D8593BC-2361-8540-B0AD-81DC853FE434}"/>
              </a:ext>
            </a:extLst>
          </p:cNvPr>
          <p:cNvSpPr>
            <a:spLocks noGrp="1"/>
          </p:cNvSpPr>
          <p:nvPr>
            <p:ph type="body" sz="quarter" idx="14" hasCustomPrompt="1"/>
          </p:nvPr>
        </p:nvSpPr>
        <p:spPr>
          <a:xfrm>
            <a:off x="1280159" y="2514600"/>
            <a:ext cx="2362200" cy="251781"/>
          </a:xfrm>
          <a:prstGeom prst="rect">
            <a:avLst/>
          </a:prstGeom>
        </p:spPr>
        <p:txBody>
          <a:bodyPr wrap="none" lIns="0" tIns="0" rIns="0" bIns="0"/>
          <a:lstStyle>
            <a:lvl1pPr marL="0" indent="0" algn="l">
              <a:buNone/>
              <a:defRPr sz="1200" b="1" i="0" cap="all" spc="0" baseline="0">
                <a:solidFill>
                  <a:schemeClr val="accent1"/>
                </a:solidFill>
                <a:latin typeface="DM Sans" pitchFamily="2" charset="77"/>
              </a:defRPr>
            </a:lvl1pPr>
          </a:lstStyle>
          <a:p>
            <a:pPr lvl="0"/>
            <a:r>
              <a:rPr lang="en-US"/>
              <a:t>DATE</a:t>
            </a:r>
          </a:p>
        </p:txBody>
      </p:sp>
      <p:sp>
        <p:nvSpPr>
          <p:cNvPr id="9" name="Title 1">
            <a:extLst>
              <a:ext uri="{FF2B5EF4-FFF2-40B4-BE49-F238E27FC236}">
                <a16:creationId xmlns:a16="http://schemas.microsoft.com/office/drawing/2014/main" id="{800AF809-E280-E543-BD44-606BEA405BA7}"/>
              </a:ext>
            </a:extLst>
          </p:cNvPr>
          <p:cNvSpPr>
            <a:spLocks noGrp="1"/>
          </p:cNvSpPr>
          <p:nvPr>
            <p:ph type="title" hasCustomPrompt="1"/>
          </p:nvPr>
        </p:nvSpPr>
        <p:spPr>
          <a:xfrm>
            <a:off x="1295400" y="3730752"/>
            <a:ext cx="6705600" cy="396875"/>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1800" kern="1200" cap="all" spc="0" baseline="0" dirty="0">
                <a:solidFill>
                  <a:srgbClr val="0D4877"/>
                </a:solidFill>
                <a:latin typeface="DM Sans" pitchFamily="2" charset="77"/>
                <a:ea typeface="+mn-ea"/>
                <a:cs typeface="+mn-cs"/>
              </a:defRPr>
            </a:lvl1pPr>
          </a:lstStyle>
          <a:p>
            <a:pPr fontAlgn="auto">
              <a:spcAft>
                <a:spcPts val="0"/>
              </a:spcAft>
            </a:pPr>
            <a:r>
              <a:rPr lang="en-US" sz="1800">
                <a:solidFill>
                  <a:srgbClr val="0D4877"/>
                </a:solidFill>
              </a:rPr>
              <a:t>SECTION SUBTITLE</a:t>
            </a:r>
          </a:p>
        </p:txBody>
      </p:sp>
      <p:sp>
        <p:nvSpPr>
          <p:cNvPr id="10" name="Text Placeholder 9">
            <a:extLst>
              <a:ext uri="{FF2B5EF4-FFF2-40B4-BE49-F238E27FC236}">
                <a16:creationId xmlns:a16="http://schemas.microsoft.com/office/drawing/2014/main" id="{96EB995E-33DE-1648-AD69-F6D86AF2D200}"/>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a:solidFill>
                  <a:srgbClr val="FD5D3B"/>
                </a:solidFill>
              </a:rPr>
              <a:t>Section Header </a:t>
            </a:r>
          </a:p>
        </p:txBody>
      </p:sp>
      <p:pic>
        <p:nvPicPr>
          <p:cNvPr id="7" name="Picture 6" descr="A picture containing object, clock, drawing&#10;&#10;Description automatically generated">
            <a:extLst>
              <a:ext uri="{FF2B5EF4-FFF2-40B4-BE49-F238E27FC236}">
                <a16:creationId xmlns:a16="http://schemas.microsoft.com/office/drawing/2014/main" id="{FA229BDD-4B17-C04B-B499-507025AD06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7755687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3A639A-6109-B54D-9145-3579E4840AED}"/>
              </a:ext>
            </a:extLst>
          </p:cNvPr>
          <p:cNvCxnSpPr/>
          <p:nvPr userDrawn="1"/>
        </p:nvCxnSpPr>
        <p:spPr>
          <a:xfrm>
            <a:off x="1056861"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C2816257-401A-F240-B333-525CCB812138}"/>
              </a:ext>
            </a:extLst>
          </p:cNvPr>
          <p:cNvSpPr>
            <a:spLocks noGrp="1"/>
          </p:cNvSpPr>
          <p:nvPr>
            <p:ph type="body" sz="quarter" idx="15" hasCustomPrompt="1"/>
          </p:nvPr>
        </p:nvSpPr>
        <p:spPr>
          <a:xfrm>
            <a:off x="1056859" y="2524746"/>
            <a:ext cx="10078279" cy="2961652"/>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Placeholder</a:t>
            </a:r>
          </a:p>
        </p:txBody>
      </p:sp>
    </p:spTree>
    <p:extLst>
      <p:ext uri="{BB962C8B-B14F-4D97-AF65-F5344CB8AC3E}">
        <p14:creationId xmlns:p14="http://schemas.microsoft.com/office/powerpoint/2010/main" val="19539819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1A887-CD57-1941-8F84-26A9D4CDC69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8686BFAF-B0BC-BE4A-BEE4-271BFC0162F2}"/>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a:solidFill>
                  <a:srgbClr val="FD5D3B"/>
                </a:solidFill>
              </a:rPr>
              <a:t>Section Header option 3 </a:t>
            </a:r>
          </a:p>
        </p:txBody>
      </p:sp>
      <p:sp>
        <p:nvSpPr>
          <p:cNvPr id="14" name="Content Placeholder 10">
            <a:extLst>
              <a:ext uri="{FF2B5EF4-FFF2-40B4-BE49-F238E27FC236}">
                <a16:creationId xmlns:a16="http://schemas.microsoft.com/office/drawing/2014/main" id="{5A3747DF-1799-CA49-B6D4-435C14CCE692}"/>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DM Sans" pitchFamily="2" charset="77"/>
              </a:defRPr>
            </a:lvl1pPr>
          </a:lstStyle>
          <a:p>
            <a:pPr lvl="0"/>
            <a:r>
              <a:rPr lang="en-US"/>
              <a:t>SECTION SUBTITLE</a:t>
            </a:r>
          </a:p>
        </p:txBody>
      </p:sp>
      <p:sp>
        <p:nvSpPr>
          <p:cNvPr id="18" name="TextBox 17">
            <a:extLst>
              <a:ext uri="{FF2B5EF4-FFF2-40B4-BE49-F238E27FC236}">
                <a16:creationId xmlns:a16="http://schemas.microsoft.com/office/drawing/2014/main" id="{B2C99472-6389-8F43-9069-8AD6C04F469E}"/>
              </a:ext>
            </a:extLst>
          </p:cNvPr>
          <p:cNvSpPr txBox="1"/>
          <p:nvPr userDrawn="1"/>
        </p:nvSpPr>
        <p:spPr>
          <a:xfrm>
            <a:off x="4315968" y="6324600"/>
            <a:ext cx="7316105"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B3B8631D-3F22-CA48-99D2-3E802A18CBAE}"/>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8" name="Picture 7" descr="A picture containing drawing&#10;&#10;Description automatically generated">
            <a:extLst>
              <a:ext uri="{FF2B5EF4-FFF2-40B4-BE49-F238E27FC236}">
                <a16:creationId xmlns:a16="http://schemas.microsoft.com/office/drawing/2014/main" id="{8C1CC89E-EDE0-684D-812F-3CA2D8BDE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2725" y="-76200"/>
            <a:ext cx="1438275" cy="1438275"/>
          </a:xfrm>
          <a:prstGeom prst="rect">
            <a:avLst/>
          </a:prstGeom>
        </p:spPr>
      </p:pic>
    </p:spTree>
    <p:extLst>
      <p:ext uri="{BB962C8B-B14F-4D97-AF65-F5344CB8AC3E}">
        <p14:creationId xmlns:p14="http://schemas.microsoft.com/office/powerpoint/2010/main" val="100590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 Whi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3A639A-6109-B54D-9145-3579E4840AED}"/>
              </a:ext>
            </a:extLst>
          </p:cNvPr>
          <p:cNvCxnSpPr/>
          <p:nvPr/>
        </p:nvCxnSpPr>
        <p:spPr>
          <a:xfrm>
            <a:off x="1056861"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C2816257-401A-F240-B333-525CCB812138}"/>
              </a:ext>
            </a:extLst>
          </p:cNvPr>
          <p:cNvSpPr>
            <a:spLocks noGrp="1"/>
          </p:cNvSpPr>
          <p:nvPr>
            <p:ph type="body" sz="quarter" idx="15" hasCustomPrompt="1"/>
          </p:nvPr>
        </p:nvSpPr>
        <p:spPr>
          <a:xfrm>
            <a:off x="1056859" y="2524746"/>
            <a:ext cx="10078279" cy="2961652"/>
          </a:xfrm>
          <a:prstGeom prst="rect">
            <a:avLst/>
          </a:prstGeom>
        </p:spPr>
        <p:txBody>
          <a:bodyPr/>
          <a:lstStyle>
            <a:lvl1pPr marL="0" indent="0">
              <a:buNone/>
              <a:defRPr sz="4800" b="1">
                <a:solidFill>
                  <a:srgbClr val="FD5D3B"/>
                </a:solidFill>
                <a:latin typeface="Arial Narrow" panose="020B0606020202030204" pitchFamily="34" charset="0"/>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PLACEHOLDER</a:t>
            </a:r>
          </a:p>
        </p:txBody>
      </p:sp>
      <p:cxnSp>
        <p:nvCxnSpPr>
          <p:cNvPr id="5" name="Straight Connector 4">
            <a:extLst>
              <a:ext uri="{FF2B5EF4-FFF2-40B4-BE49-F238E27FC236}">
                <a16:creationId xmlns:a16="http://schemas.microsoft.com/office/drawing/2014/main" id="{12C000F6-1473-4D09-A387-BAB9665B9BE0}"/>
              </a:ext>
            </a:extLst>
          </p:cNvPr>
          <p:cNvCxnSpPr/>
          <p:nvPr userDrawn="1"/>
        </p:nvCxnSpPr>
        <p:spPr>
          <a:xfrm>
            <a:off x="1056861"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6842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4E77F90-EBDB-2341-96E4-1228B5343DD8}"/>
              </a:ext>
            </a:extLst>
          </p:cNvPr>
          <p:cNvSpPr>
            <a:spLocks noGrp="1"/>
          </p:cNvSpPr>
          <p:nvPr>
            <p:ph type="body" sz="quarter" idx="14" hasCustomPrompt="1"/>
          </p:nvPr>
        </p:nvSpPr>
        <p:spPr>
          <a:xfrm>
            <a:off x="1295400" y="1447800"/>
            <a:ext cx="2438400" cy="3505200"/>
          </a:xfrm>
          <a:prstGeom prst="rect">
            <a:avLst/>
          </a:prstGeom>
        </p:spPr>
        <p:txBody>
          <a:bodyPr anchor="ctr" anchorCtr="0"/>
          <a:lstStyle>
            <a:lvl1pPr marL="0" indent="0" algn="r">
              <a:buNone/>
              <a:defRPr sz="4800" b="0" cap="all" spc="0" baseline="0">
                <a:solidFill>
                  <a:schemeClr val="accent4"/>
                </a:solidFill>
                <a:latin typeface="Bebas Neue" panose="020B0606020202050201" pitchFamily="34" charset="77"/>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AGENDA</a:t>
            </a:r>
          </a:p>
        </p:txBody>
      </p:sp>
      <p:sp>
        <p:nvSpPr>
          <p:cNvPr id="7" name="Text Placeholder 12">
            <a:extLst>
              <a:ext uri="{FF2B5EF4-FFF2-40B4-BE49-F238E27FC236}">
                <a16:creationId xmlns:a16="http://schemas.microsoft.com/office/drawing/2014/main" id="{097E7D69-DC57-6C46-BADA-DAB8CFA9187B}"/>
              </a:ext>
            </a:extLst>
          </p:cNvPr>
          <p:cNvSpPr>
            <a:spLocks noGrp="1"/>
          </p:cNvSpPr>
          <p:nvPr>
            <p:ph type="body" sz="quarter" idx="12"/>
          </p:nvPr>
        </p:nvSpPr>
        <p:spPr>
          <a:xfrm>
            <a:off x="4648200" y="1447800"/>
            <a:ext cx="6497559" cy="3505200"/>
          </a:xfrm>
          <a:prstGeom prst="rect">
            <a:avLst/>
          </a:prstGeom>
        </p:spPr>
        <p:txBody>
          <a:bodyPr anchor="ctr" anchorCtr="0"/>
          <a:lstStyle>
            <a:lvl1pPr>
              <a:buClr>
                <a:srgbClr val="164E9C"/>
              </a:buClr>
              <a:defRPr sz="2400" b="0" i="0" baseline="0">
                <a:solidFill>
                  <a:schemeClr val="accent1"/>
                </a:solidFill>
                <a:latin typeface="DM Sans" pitchFamily="2" charset="77"/>
              </a:defRPr>
            </a:lvl1pPr>
            <a:lvl2pPr>
              <a:buClr>
                <a:srgbClr val="164E9C"/>
              </a:buClr>
              <a:defRPr sz="2000" b="0" i="0" baseline="0">
                <a:solidFill>
                  <a:schemeClr val="accent1"/>
                </a:solidFill>
                <a:latin typeface="DM Sans" pitchFamily="2" charset="77"/>
              </a:defRPr>
            </a:lvl2pPr>
            <a:lvl3pPr>
              <a:buClr>
                <a:srgbClr val="164E9C"/>
              </a:buClr>
              <a:defRPr sz="1800" b="0" i="0" baseline="0">
                <a:solidFill>
                  <a:schemeClr val="accent1"/>
                </a:solidFill>
                <a:latin typeface="DM Sans" pitchFamily="2" charset="77"/>
              </a:defRPr>
            </a:lvl3pPr>
            <a:lvl4pPr>
              <a:buClr>
                <a:srgbClr val="164E9C"/>
              </a:buClr>
              <a:defRPr sz="1600" b="0" i="0" baseline="0">
                <a:solidFill>
                  <a:schemeClr val="accent1"/>
                </a:solidFill>
                <a:latin typeface="DM Sans" pitchFamily="2" charset="77"/>
              </a:defRPr>
            </a:lvl4pPr>
            <a:lvl5pPr>
              <a:buClr>
                <a:srgbClr val="164E9C"/>
              </a:buClr>
              <a:defRPr sz="1400" b="0" i="0" baseline="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90500958-20A3-5A4B-97D4-7BA09F3DA8D0}"/>
              </a:ext>
            </a:extLst>
          </p:cNvPr>
          <p:cNvCxnSpPr>
            <a:cxnSpLocks/>
          </p:cNvCxnSpPr>
          <p:nvPr userDrawn="1"/>
        </p:nvCxnSpPr>
        <p:spPr>
          <a:xfrm>
            <a:off x="4267200" y="1479480"/>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7020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ing Slide">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A6D79BF1-9101-B34D-8DC4-4CA8810553D0}"/>
              </a:ext>
            </a:extLst>
          </p:cNvPr>
          <p:cNvSpPr>
            <a:spLocks noGrp="1"/>
          </p:cNvSpPr>
          <p:nvPr>
            <p:ph type="body" sz="quarter" idx="14" hasCustomPrompt="1"/>
          </p:nvPr>
        </p:nvSpPr>
        <p:spPr>
          <a:xfrm>
            <a:off x="609600" y="2525517"/>
            <a:ext cx="10624100" cy="20464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i="0" cap="all" spc="0" baseline="0">
                <a:solidFill>
                  <a:schemeClr val="accent1"/>
                </a:solidFill>
                <a:latin typeface="DM Sans"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Sample intro copy Sample intro copy Sample intro copy Sample intro copy Sample intro copy Sample intro copy Sample intro copy Sample intro copy Sample intro copy</a:t>
            </a:r>
          </a:p>
        </p:txBody>
      </p:sp>
      <p:cxnSp>
        <p:nvCxnSpPr>
          <p:cNvPr id="12" name="Straight Connector 11">
            <a:extLst>
              <a:ext uri="{FF2B5EF4-FFF2-40B4-BE49-F238E27FC236}">
                <a16:creationId xmlns:a16="http://schemas.microsoft.com/office/drawing/2014/main" id="{DE5FEB42-6C82-B54F-9425-A77A95C26711}"/>
              </a:ext>
            </a:extLst>
          </p:cNvPr>
          <p:cNvCxnSpPr>
            <a:cxnSpLocks/>
          </p:cNvCxnSpPr>
          <p:nvPr userDrawn="1"/>
        </p:nvCxnSpPr>
        <p:spPr>
          <a:xfrm>
            <a:off x="701950" y="2362200"/>
            <a:ext cx="104394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4219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ulti Column Text Layou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D2FFD37B-2CBA-6C4C-B1D2-1987AAA77222}"/>
              </a:ext>
            </a:extLst>
          </p:cNvPr>
          <p:cNvSpPr>
            <a:spLocks noGrp="1"/>
          </p:cNvSpPr>
          <p:nvPr>
            <p:ph type="body" sz="quarter" idx="17" hasCustomPrompt="1"/>
          </p:nvPr>
        </p:nvSpPr>
        <p:spPr>
          <a:xfrm>
            <a:off x="600075" y="1673352"/>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a:t>
            </a:r>
          </a:p>
        </p:txBody>
      </p:sp>
      <p:sp>
        <p:nvSpPr>
          <p:cNvPr id="11" name="Text Placeholder 6">
            <a:extLst>
              <a:ext uri="{FF2B5EF4-FFF2-40B4-BE49-F238E27FC236}">
                <a16:creationId xmlns:a16="http://schemas.microsoft.com/office/drawing/2014/main" id="{385A32C5-81BE-364D-BF75-225A05ED3668}"/>
              </a:ext>
            </a:extLst>
          </p:cNvPr>
          <p:cNvSpPr>
            <a:spLocks noGrp="1"/>
          </p:cNvSpPr>
          <p:nvPr>
            <p:ph type="body" sz="quarter" idx="16" hasCustomPrompt="1"/>
          </p:nvPr>
        </p:nvSpPr>
        <p:spPr>
          <a:xfrm>
            <a:off x="3429000" y="1673352"/>
            <a:ext cx="3865775" cy="145084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a:t>Sample medium</a:t>
            </a:r>
          </a:p>
        </p:txBody>
      </p:sp>
      <p:cxnSp>
        <p:nvCxnSpPr>
          <p:cNvPr id="12" name="Straight Connector 11">
            <a:extLst>
              <a:ext uri="{FF2B5EF4-FFF2-40B4-BE49-F238E27FC236}">
                <a16:creationId xmlns:a16="http://schemas.microsoft.com/office/drawing/2014/main" id="{3D338B26-BF12-5F49-8E36-1E0876FB9109}"/>
              </a:ext>
            </a:extLst>
          </p:cNvPr>
          <p:cNvCxnSpPr>
            <a:cxnSpLocks/>
          </p:cNvCxnSpPr>
          <p:nvPr userDrawn="1"/>
        </p:nvCxnSpPr>
        <p:spPr>
          <a:xfrm>
            <a:off x="7467600" y="167335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EE47E812-2915-A04C-B29C-E6BAC095EB59}"/>
              </a:ext>
            </a:extLst>
          </p:cNvPr>
          <p:cNvSpPr>
            <a:spLocks noGrp="1"/>
          </p:cNvSpPr>
          <p:nvPr>
            <p:ph type="body" sz="quarter" idx="14" hasCustomPrompt="1"/>
          </p:nvPr>
        </p:nvSpPr>
        <p:spPr>
          <a:xfrm>
            <a:off x="3429000" y="3200400"/>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medium</a:t>
            </a:r>
          </a:p>
        </p:txBody>
      </p:sp>
      <p:sp>
        <p:nvSpPr>
          <p:cNvPr id="14" name="Text Placeholder 2">
            <a:extLst>
              <a:ext uri="{FF2B5EF4-FFF2-40B4-BE49-F238E27FC236}">
                <a16:creationId xmlns:a16="http://schemas.microsoft.com/office/drawing/2014/main" id="{B3848411-7818-7045-9702-C5D87F39A790}"/>
              </a:ext>
            </a:extLst>
          </p:cNvPr>
          <p:cNvSpPr>
            <a:spLocks noGrp="1"/>
          </p:cNvSpPr>
          <p:nvPr>
            <p:ph type="body" sz="quarter" idx="15" hasCustomPrompt="1"/>
          </p:nvPr>
        </p:nvSpPr>
        <p:spPr>
          <a:xfrm>
            <a:off x="7640425" y="1673352"/>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a:t>
            </a:r>
          </a:p>
        </p:txBody>
      </p:sp>
      <p:sp>
        <p:nvSpPr>
          <p:cNvPr id="15" name="Text Placeholder 8">
            <a:extLst>
              <a:ext uri="{FF2B5EF4-FFF2-40B4-BE49-F238E27FC236}">
                <a16:creationId xmlns:a16="http://schemas.microsoft.com/office/drawing/2014/main" id="{3121E099-356F-2848-A488-95F62A02AAC6}"/>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6" name="Text Placeholder 10">
            <a:extLst>
              <a:ext uri="{FF2B5EF4-FFF2-40B4-BE49-F238E27FC236}">
                <a16:creationId xmlns:a16="http://schemas.microsoft.com/office/drawing/2014/main" id="{2F75A344-AD62-7141-BD88-908C0FCD6913}"/>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908652206"/>
      </p:ext>
    </p:extLst>
  </p:cSld>
  <p:clrMapOvr>
    <a:masterClrMapping/>
  </p:clrMapOvr>
  <p:extLst>
    <p:ext uri="{DCECCB84-F9BA-43D5-87BE-67443E8EF086}">
      <p15:sldGuideLst xmlns:p15="http://schemas.microsoft.com/office/powerpoint/2012/main">
        <p15:guide id="1" orient="horz" pos="2352">
          <p15:clr>
            <a:srgbClr val="FBAE40"/>
          </p15:clr>
        </p15:guide>
        <p15:guide id="2" pos="432">
          <p15:clr>
            <a:srgbClr val="FBAE40"/>
          </p15:clr>
        </p15:guide>
        <p15:guide id="3" orient="horz" pos="110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er &amp; Large Text Option 1">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3A8F2C93-7D26-2C43-AEED-204641E7C36B}"/>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4" name="Text Placeholder 6">
            <a:extLst>
              <a:ext uri="{FF2B5EF4-FFF2-40B4-BE49-F238E27FC236}">
                <a16:creationId xmlns:a16="http://schemas.microsoft.com/office/drawing/2014/main" id="{A1378F36-F6CE-0A4E-91C4-275B304404AE}"/>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5" name="Text Placeholder 2">
            <a:extLst>
              <a:ext uri="{FF2B5EF4-FFF2-40B4-BE49-F238E27FC236}">
                <a16:creationId xmlns:a16="http://schemas.microsoft.com/office/drawing/2014/main" id="{685E0DC4-3D9F-AA46-869E-8B45DEAB509C}"/>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18" name="Text Placeholder 8">
            <a:extLst>
              <a:ext uri="{FF2B5EF4-FFF2-40B4-BE49-F238E27FC236}">
                <a16:creationId xmlns:a16="http://schemas.microsoft.com/office/drawing/2014/main" id="{09AA5EE0-2732-6746-9B3A-3F083F8C0303}"/>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19" name="Straight Connector 18">
            <a:extLst>
              <a:ext uri="{FF2B5EF4-FFF2-40B4-BE49-F238E27FC236}">
                <a16:creationId xmlns:a16="http://schemas.microsoft.com/office/drawing/2014/main" id="{A68120BE-B3AB-8543-B3D4-6E187C0C645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B10D0-1A02-C844-8DFC-21D261B855DB}"/>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A787D18B-9AB2-5E4F-9FF0-157545146F0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1" name="Text Placeholder 10">
            <a:extLst>
              <a:ext uri="{FF2B5EF4-FFF2-40B4-BE49-F238E27FC236}">
                <a16:creationId xmlns:a16="http://schemas.microsoft.com/office/drawing/2014/main" id="{36B9107D-8D59-F348-8DB3-1F51579661C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37427255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er &amp; Large Text Option 2">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400931" y="3659580"/>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sp>
        <p:nvSpPr>
          <p:cNvPr id="10" name="Text Placeholder 6">
            <a:extLst>
              <a:ext uri="{FF2B5EF4-FFF2-40B4-BE49-F238E27FC236}">
                <a16:creationId xmlns:a16="http://schemas.microsoft.com/office/drawing/2014/main" id="{F20F6D26-D7BB-C84E-AA0C-A90D77800007}"/>
              </a:ext>
            </a:extLst>
          </p:cNvPr>
          <p:cNvSpPr>
            <a:spLocks noGrp="1"/>
          </p:cNvSpPr>
          <p:nvPr>
            <p:ph type="body" sz="quarter" idx="24" hasCustomPrompt="1"/>
          </p:nvPr>
        </p:nvSpPr>
        <p:spPr>
          <a:xfrm>
            <a:off x="3400931" y="4300711"/>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4"/>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9" name="Text Placeholder 8">
            <a:extLst>
              <a:ext uri="{FF2B5EF4-FFF2-40B4-BE49-F238E27FC236}">
                <a16:creationId xmlns:a16="http://schemas.microsoft.com/office/drawing/2014/main" id="{F5213EBD-C572-B647-AAE3-73A4381D307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1" name="Text Placeholder 10">
            <a:extLst>
              <a:ext uri="{FF2B5EF4-FFF2-40B4-BE49-F238E27FC236}">
                <a16:creationId xmlns:a16="http://schemas.microsoft.com/office/drawing/2014/main" id="{D2D0BFD0-9AEF-1B4B-BFC0-9B16A1297971}"/>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8515685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600" y="1371600"/>
            <a:ext cx="9448800" cy="4230474"/>
          </a:xfrm>
          <a:prstGeom prst="rect">
            <a:avLst/>
          </a:prstGeom>
        </p:spPr>
        <p:txBody>
          <a:bodyPr/>
          <a:lstStyle>
            <a:lvl1pPr>
              <a:defRPr sz="2000" spc="0">
                <a:solidFill>
                  <a:schemeClr val="accent1"/>
                </a:solidFill>
                <a:latin typeface="DM Sans" pitchFamily="2" charset="77"/>
              </a:defRPr>
            </a:lvl1pPr>
            <a:lvl2pPr>
              <a:defRPr sz="1800" spc="0">
                <a:solidFill>
                  <a:schemeClr val="accent1"/>
                </a:solidFill>
                <a:latin typeface="DM Sans" pitchFamily="2" charset="77"/>
              </a:defRPr>
            </a:lvl2pPr>
            <a:lvl3pPr>
              <a:defRPr sz="1600" spc="0">
                <a:solidFill>
                  <a:schemeClr val="accent1"/>
                </a:solidFill>
                <a:latin typeface="DM Sans" pitchFamily="2" charset="77"/>
              </a:defRPr>
            </a:lvl3pPr>
            <a:lvl4pPr>
              <a:defRPr sz="1400" spc="0">
                <a:solidFill>
                  <a:schemeClr val="accent1"/>
                </a:solidFill>
                <a:latin typeface="DM Sans" pitchFamily="2" charset="77"/>
              </a:defRPr>
            </a:lvl4pPr>
            <a:lvl5pPr>
              <a:defRPr sz="1200" spc="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6" name="Text Placeholder 10">
            <a:extLst>
              <a:ext uri="{FF2B5EF4-FFF2-40B4-BE49-F238E27FC236}">
                <a16:creationId xmlns:a16="http://schemas.microsoft.com/office/drawing/2014/main" id="{A2C4F693-A04C-1F4F-97E8-64A43B67D3A9}"/>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954050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eneral Two Column Tex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981" y="1676400"/>
            <a:ext cx="4809745"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0" spc="0">
                <a:solidFill>
                  <a:schemeClr val="accent1"/>
                </a:solidFill>
                <a:latin typeface="DM Sans" pitchFamily="2" charset="77"/>
              </a:defRPr>
            </a:lvl3pPr>
            <a:lvl4pPr>
              <a:defRPr sz="1600" spc="0">
                <a:solidFill>
                  <a:schemeClr val="accent1"/>
                </a:solidFill>
                <a:latin typeface="DM Sans" pitchFamily="2" charset="77"/>
              </a:defRPr>
            </a:lvl4pPr>
            <a:lvl5pPr>
              <a:defRPr sz="1400" spc="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557943" y="1676400"/>
            <a:ext cx="4809745"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0" spc="0">
                <a:solidFill>
                  <a:schemeClr val="accent1"/>
                </a:solidFill>
                <a:latin typeface="DM Sans" pitchFamily="2" charset="77"/>
              </a:defRPr>
            </a:lvl3pPr>
            <a:lvl4pPr>
              <a:defRPr sz="1600" spc="0">
                <a:solidFill>
                  <a:schemeClr val="accent1"/>
                </a:solidFill>
                <a:latin typeface="DM Sans" pitchFamily="2" charset="77"/>
              </a:defRPr>
            </a:lvl4pPr>
            <a:lvl5pPr>
              <a:defRPr sz="1400" spc="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9600" y="1371600"/>
            <a:ext cx="4810125" cy="914400"/>
          </a:xfrm>
          <a:prstGeom prst="rect">
            <a:avLst/>
          </a:prstGeom>
        </p:spPr>
        <p:txBody>
          <a:bodyPr/>
          <a:lstStyle>
            <a:lvl1pPr marL="0" indent="0">
              <a:buNone/>
              <a:defRPr sz="1400" b="1" i="0" cap="all" spc="0" baseline="0">
                <a:solidFill>
                  <a:schemeClr val="accent1"/>
                </a:solidFill>
                <a:latin typeface="DM Sans" pitchFamily="2" charset="77"/>
                <a:cs typeface="Calibri" panose="020F0502020204030204" pitchFamily="34" charset="0"/>
              </a:defRPr>
            </a:lvl1pPr>
          </a:lstStyle>
          <a:p>
            <a:pPr lvl="0"/>
            <a:endParaRPr lang="en-US"/>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557561" y="1371600"/>
            <a:ext cx="4810125" cy="914400"/>
          </a:xfrm>
          <a:prstGeom prst="rect">
            <a:avLst/>
          </a:prstGeom>
        </p:spPr>
        <p:txBody>
          <a:bodyPr/>
          <a:lstStyle>
            <a:lvl1pPr marL="0" indent="0">
              <a:buNone/>
              <a:defRPr sz="1400" b="1" i="0" cap="all" spc="0" baseline="0">
                <a:solidFill>
                  <a:schemeClr val="accent1"/>
                </a:solidFill>
                <a:latin typeface="DM Sans" pitchFamily="2" charset="77"/>
                <a:cs typeface="Calibri" panose="020F0502020204030204" pitchFamily="34" charset="0"/>
              </a:defRPr>
            </a:lvl1pPr>
          </a:lstStyle>
          <a:p>
            <a:pPr lvl="0"/>
            <a:endParaRPr lang="en-US"/>
          </a:p>
        </p:txBody>
      </p:sp>
      <p:sp>
        <p:nvSpPr>
          <p:cNvPr id="10" name="Text Placeholder 8">
            <a:extLst>
              <a:ext uri="{FF2B5EF4-FFF2-40B4-BE49-F238E27FC236}">
                <a16:creationId xmlns:a16="http://schemas.microsoft.com/office/drawing/2014/main" id="{6F07A9F7-88B6-2C4D-BC02-B9AD54B57AF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4" name="Text Placeholder 10">
            <a:extLst>
              <a:ext uri="{FF2B5EF4-FFF2-40B4-BE49-F238E27FC236}">
                <a16:creationId xmlns:a16="http://schemas.microsoft.com/office/drawing/2014/main" id="{A8B988C5-8D6C-C543-BD42-B0412090F615}"/>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911842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Gri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FD48847-7968-D34A-BA6A-7CA2EA1E2EF3}"/>
              </a:ext>
            </a:extLst>
          </p:cNvPr>
          <p:cNvSpPr/>
          <p:nvPr userDrawn="1"/>
        </p:nvSpPr>
        <p:spPr>
          <a:xfrm>
            <a:off x="8560629"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7" name="Text Placeholder 2">
            <a:extLst>
              <a:ext uri="{FF2B5EF4-FFF2-40B4-BE49-F238E27FC236}">
                <a16:creationId xmlns:a16="http://schemas.microsoft.com/office/drawing/2014/main" id="{EB8F91CF-62ED-7B44-B650-C0C3F69DB4FC}"/>
              </a:ext>
            </a:extLst>
          </p:cNvPr>
          <p:cNvSpPr>
            <a:spLocks noGrp="1"/>
          </p:cNvSpPr>
          <p:nvPr>
            <p:ph type="body" sz="quarter" idx="16" hasCustomPrompt="1"/>
          </p:nvPr>
        </p:nvSpPr>
        <p:spPr>
          <a:xfrm>
            <a:off x="8647942"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a:t>TITLE</a:t>
            </a:r>
          </a:p>
        </p:txBody>
      </p:sp>
      <p:sp>
        <p:nvSpPr>
          <p:cNvPr id="58" name="Rectangle 57">
            <a:extLst>
              <a:ext uri="{FF2B5EF4-FFF2-40B4-BE49-F238E27FC236}">
                <a16:creationId xmlns:a16="http://schemas.microsoft.com/office/drawing/2014/main" id="{05A6514C-413C-604E-B8EF-C92A1F850875}"/>
              </a:ext>
            </a:extLst>
          </p:cNvPr>
          <p:cNvSpPr/>
          <p:nvPr userDrawn="1"/>
        </p:nvSpPr>
        <p:spPr>
          <a:xfrm>
            <a:off x="4648200" y="1752600"/>
            <a:ext cx="2514600" cy="841248"/>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9" name="Text Placeholder 2">
            <a:extLst>
              <a:ext uri="{FF2B5EF4-FFF2-40B4-BE49-F238E27FC236}">
                <a16:creationId xmlns:a16="http://schemas.microsoft.com/office/drawing/2014/main" id="{2093F734-A51E-6F4A-BCB7-F2981FDC11A3}"/>
              </a:ext>
            </a:extLst>
          </p:cNvPr>
          <p:cNvSpPr>
            <a:spLocks noGrp="1"/>
          </p:cNvSpPr>
          <p:nvPr>
            <p:ph type="body" sz="quarter" idx="15" hasCustomPrompt="1"/>
          </p:nvPr>
        </p:nvSpPr>
        <p:spPr>
          <a:xfrm>
            <a:off x="47355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a:t>TITLE</a:t>
            </a:r>
          </a:p>
        </p:txBody>
      </p:sp>
      <p:sp>
        <p:nvSpPr>
          <p:cNvPr id="60" name="Rectangle 59">
            <a:extLst>
              <a:ext uri="{FF2B5EF4-FFF2-40B4-BE49-F238E27FC236}">
                <a16:creationId xmlns:a16="http://schemas.microsoft.com/office/drawing/2014/main" id="{6FADCDFC-F533-DD4F-9619-E493AD1774AC}"/>
              </a:ext>
            </a:extLst>
          </p:cNvPr>
          <p:cNvSpPr/>
          <p:nvPr userDrawn="1"/>
        </p:nvSpPr>
        <p:spPr>
          <a:xfrm>
            <a:off x="685800"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61" name="Text Placeholder 2">
            <a:extLst>
              <a:ext uri="{FF2B5EF4-FFF2-40B4-BE49-F238E27FC236}">
                <a16:creationId xmlns:a16="http://schemas.microsoft.com/office/drawing/2014/main" id="{BA93DBDD-6F4F-0A4F-8DCE-7A6114634788}"/>
              </a:ext>
            </a:extLst>
          </p:cNvPr>
          <p:cNvSpPr>
            <a:spLocks noGrp="1"/>
          </p:cNvSpPr>
          <p:nvPr>
            <p:ph type="body" sz="quarter" idx="14" hasCustomPrompt="1"/>
          </p:nvPr>
        </p:nvSpPr>
        <p:spPr>
          <a:xfrm>
            <a:off x="7731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a:t>TITLE</a:t>
            </a:r>
          </a:p>
        </p:txBody>
      </p:sp>
      <p:sp>
        <p:nvSpPr>
          <p:cNvPr id="62" name="Text Placeholder 8">
            <a:extLst>
              <a:ext uri="{FF2B5EF4-FFF2-40B4-BE49-F238E27FC236}">
                <a16:creationId xmlns:a16="http://schemas.microsoft.com/office/drawing/2014/main" id="{90521967-22B6-2D4A-B66D-A1084E08CCDB}"/>
              </a:ext>
            </a:extLst>
          </p:cNvPr>
          <p:cNvSpPr>
            <a:spLocks noGrp="1"/>
          </p:cNvSpPr>
          <p:nvPr>
            <p:ph type="body" sz="quarter" idx="10" hasCustomPrompt="1"/>
          </p:nvPr>
        </p:nvSpPr>
        <p:spPr>
          <a:xfrm>
            <a:off x="609600" y="381000"/>
            <a:ext cx="6714746"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Three column grid</a:t>
            </a:r>
          </a:p>
        </p:txBody>
      </p:sp>
      <p:sp>
        <p:nvSpPr>
          <p:cNvPr id="64" name="Rectangle 1">
            <a:extLst>
              <a:ext uri="{FF2B5EF4-FFF2-40B4-BE49-F238E27FC236}">
                <a16:creationId xmlns:a16="http://schemas.microsoft.com/office/drawing/2014/main" id="{96EF2798-F423-4941-B2D3-E1C1A9D8F03B}"/>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65" name="Straight Connector 64">
            <a:extLst>
              <a:ext uri="{FF2B5EF4-FFF2-40B4-BE49-F238E27FC236}">
                <a16:creationId xmlns:a16="http://schemas.microsoft.com/office/drawing/2014/main" id="{44FD092E-B060-3640-9907-8F807596145F}"/>
              </a:ext>
            </a:extLst>
          </p:cNvPr>
          <p:cNvCxnSpPr/>
          <p:nvPr userDrawn="1"/>
        </p:nvCxnSpPr>
        <p:spPr bwMode="auto">
          <a:xfrm>
            <a:off x="3891463"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4B32F75B-4490-684B-BFBA-D6264B3B5920}"/>
              </a:ext>
            </a:extLst>
          </p:cNvPr>
          <p:cNvCxnSpPr/>
          <p:nvPr userDrawn="1"/>
        </p:nvCxnSpPr>
        <p:spPr bwMode="auto">
          <a:xfrm>
            <a:off x="7871792"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FDB30B4E-2FAF-864B-A6D3-A87CEB16B413}"/>
              </a:ext>
            </a:extLst>
          </p:cNvPr>
          <p:cNvCxnSpPr/>
          <p:nvPr userDrawn="1"/>
        </p:nvCxnSpPr>
        <p:spPr bwMode="auto">
          <a:xfrm>
            <a:off x="9144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FED23389-DEF4-C244-B89F-A957C5F00321}"/>
              </a:ext>
            </a:extLst>
          </p:cNvPr>
          <p:cNvCxnSpPr/>
          <p:nvPr userDrawn="1"/>
        </p:nvCxnSpPr>
        <p:spPr bwMode="auto">
          <a:xfrm>
            <a:off x="48768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FB0F3CD1-E2F7-BD44-9177-822023499860}"/>
              </a:ext>
            </a:extLst>
          </p:cNvPr>
          <p:cNvCxnSpPr/>
          <p:nvPr userDrawn="1"/>
        </p:nvCxnSpPr>
        <p:spPr bwMode="auto">
          <a:xfrm>
            <a:off x="8789229"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sp>
        <p:nvSpPr>
          <p:cNvPr id="70" name="Text Placeholder 61">
            <a:extLst>
              <a:ext uri="{FF2B5EF4-FFF2-40B4-BE49-F238E27FC236}">
                <a16:creationId xmlns:a16="http://schemas.microsoft.com/office/drawing/2014/main" id="{1E28D994-8DD6-984E-A331-6165FFA1987F}"/>
              </a:ext>
            </a:extLst>
          </p:cNvPr>
          <p:cNvSpPr>
            <a:spLocks noGrp="1"/>
          </p:cNvSpPr>
          <p:nvPr>
            <p:ph type="body" sz="quarter" idx="35" hasCustomPrompt="1"/>
          </p:nvPr>
        </p:nvSpPr>
        <p:spPr>
          <a:xfrm>
            <a:off x="742252"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a:t>Content</a:t>
            </a:r>
          </a:p>
        </p:txBody>
      </p:sp>
      <p:sp>
        <p:nvSpPr>
          <p:cNvPr id="71" name="Text Placeholder 61">
            <a:extLst>
              <a:ext uri="{FF2B5EF4-FFF2-40B4-BE49-F238E27FC236}">
                <a16:creationId xmlns:a16="http://schemas.microsoft.com/office/drawing/2014/main" id="{EA23534F-C75E-BC46-AC60-8A1B80C27C5B}"/>
              </a:ext>
            </a:extLst>
          </p:cNvPr>
          <p:cNvSpPr>
            <a:spLocks noGrp="1"/>
          </p:cNvSpPr>
          <p:nvPr>
            <p:ph type="body" sz="quarter" idx="36" hasCustomPrompt="1"/>
          </p:nvPr>
        </p:nvSpPr>
        <p:spPr>
          <a:xfrm>
            <a:off x="742252"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a:t>Content</a:t>
            </a:r>
          </a:p>
        </p:txBody>
      </p:sp>
      <p:sp>
        <p:nvSpPr>
          <p:cNvPr id="72" name="Text Placeholder 61">
            <a:extLst>
              <a:ext uri="{FF2B5EF4-FFF2-40B4-BE49-F238E27FC236}">
                <a16:creationId xmlns:a16="http://schemas.microsoft.com/office/drawing/2014/main" id="{BF11459B-B65C-EC42-B574-EC4FA1519387}"/>
              </a:ext>
            </a:extLst>
          </p:cNvPr>
          <p:cNvSpPr>
            <a:spLocks noGrp="1"/>
          </p:cNvSpPr>
          <p:nvPr>
            <p:ph type="body" sz="quarter" idx="37" hasCustomPrompt="1"/>
          </p:nvPr>
        </p:nvSpPr>
        <p:spPr>
          <a:xfrm>
            <a:off x="4704652"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a:t>Content</a:t>
            </a:r>
          </a:p>
        </p:txBody>
      </p:sp>
      <p:sp>
        <p:nvSpPr>
          <p:cNvPr id="73" name="Text Placeholder 61">
            <a:extLst>
              <a:ext uri="{FF2B5EF4-FFF2-40B4-BE49-F238E27FC236}">
                <a16:creationId xmlns:a16="http://schemas.microsoft.com/office/drawing/2014/main" id="{8E6CFF06-258B-484F-92D8-C56F0A223093}"/>
              </a:ext>
            </a:extLst>
          </p:cNvPr>
          <p:cNvSpPr>
            <a:spLocks noGrp="1"/>
          </p:cNvSpPr>
          <p:nvPr>
            <p:ph type="body" sz="quarter" idx="38" hasCustomPrompt="1"/>
          </p:nvPr>
        </p:nvSpPr>
        <p:spPr>
          <a:xfrm>
            <a:off x="4704652"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a:t>Content</a:t>
            </a:r>
          </a:p>
        </p:txBody>
      </p:sp>
      <p:sp>
        <p:nvSpPr>
          <p:cNvPr id="74" name="Text Placeholder 61">
            <a:extLst>
              <a:ext uri="{FF2B5EF4-FFF2-40B4-BE49-F238E27FC236}">
                <a16:creationId xmlns:a16="http://schemas.microsoft.com/office/drawing/2014/main" id="{D7C359EA-9B10-E444-B5B3-5CABDF30E780}"/>
              </a:ext>
            </a:extLst>
          </p:cNvPr>
          <p:cNvSpPr>
            <a:spLocks noGrp="1"/>
          </p:cNvSpPr>
          <p:nvPr>
            <p:ph type="body" sz="quarter" idx="39" hasCustomPrompt="1"/>
          </p:nvPr>
        </p:nvSpPr>
        <p:spPr>
          <a:xfrm>
            <a:off x="8617081"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a:t>Content</a:t>
            </a:r>
          </a:p>
        </p:txBody>
      </p:sp>
      <p:sp>
        <p:nvSpPr>
          <p:cNvPr id="75" name="Text Placeholder 61">
            <a:extLst>
              <a:ext uri="{FF2B5EF4-FFF2-40B4-BE49-F238E27FC236}">
                <a16:creationId xmlns:a16="http://schemas.microsoft.com/office/drawing/2014/main" id="{0B89B17F-DD52-7548-82E4-DAB9E2EF1267}"/>
              </a:ext>
            </a:extLst>
          </p:cNvPr>
          <p:cNvSpPr>
            <a:spLocks noGrp="1"/>
          </p:cNvSpPr>
          <p:nvPr>
            <p:ph type="body" sz="quarter" idx="40" hasCustomPrompt="1"/>
          </p:nvPr>
        </p:nvSpPr>
        <p:spPr>
          <a:xfrm>
            <a:off x="8617081"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a:t>Content</a:t>
            </a:r>
          </a:p>
        </p:txBody>
      </p:sp>
      <p:sp>
        <p:nvSpPr>
          <p:cNvPr id="23" name="Text Placeholder 10">
            <a:extLst>
              <a:ext uri="{FF2B5EF4-FFF2-40B4-BE49-F238E27FC236}">
                <a16:creationId xmlns:a16="http://schemas.microsoft.com/office/drawing/2014/main" id="{B8643980-6F89-A74D-A97B-37761C7E920F}"/>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39199353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CB5560-9B32-084E-BE5F-7579350B923E}"/>
              </a:ext>
            </a:extLst>
          </p:cNvPr>
          <p:cNvSpPr/>
          <p:nvPr userDrawn="1"/>
        </p:nvSpPr>
        <p:spPr>
          <a:xfrm>
            <a:off x="85216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4" name="Rectangle 23">
            <a:extLst>
              <a:ext uri="{FF2B5EF4-FFF2-40B4-BE49-F238E27FC236}">
                <a16:creationId xmlns:a16="http://schemas.microsoft.com/office/drawing/2014/main" id="{11C235CF-F627-CA47-936E-999F7195877F}"/>
              </a:ext>
            </a:extLst>
          </p:cNvPr>
          <p:cNvSpPr/>
          <p:nvPr userDrawn="1"/>
        </p:nvSpPr>
        <p:spPr>
          <a:xfrm>
            <a:off x="85216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5" name="Rectangle 24">
            <a:extLst>
              <a:ext uri="{FF2B5EF4-FFF2-40B4-BE49-F238E27FC236}">
                <a16:creationId xmlns:a16="http://schemas.microsoft.com/office/drawing/2014/main" id="{6095562D-5D59-354E-985D-87303E2853A7}"/>
              </a:ext>
            </a:extLst>
          </p:cNvPr>
          <p:cNvSpPr/>
          <p:nvPr userDrawn="1"/>
        </p:nvSpPr>
        <p:spPr>
          <a:xfrm>
            <a:off x="59308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6" name="Rectangle 25">
            <a:extLst>
              <a:ext uri="{FF2B5EF4-FFF2-40B4-BE49-F238E27FC236}">
                <a16:creationId xmlns:a16="http://schemas.microsoft.com/office/drawing/2014/main" id="{11539835-862C-9447-9165-729CC8BDD82B}"/>
              </a:ext>
            </a:extLst>
          </p:cNvPr>
          <p:cNvSpPr/>
          <p:nvPr userDrawn="1"/>
        </p:nvSpPr>
        <p:spPr>
          <a:xfrm>
            <a:off x="59308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7" name="Rectangle 26">
            <a:extLst>
              <a:ext uri="{FF2B5EF4-FFF2-40B4-BE49-F238E27FC236}">
                <a16:creationId xmlns:a16="http://schemas.microsoft.com/office/drawing/2014/main" id="{44BF0C56-6F72-3145-B852-3C559E702AB7}"/>
              </a:ext>
            </a:extLst>
          </p:cNvPr>
          <p:cNvSpPr/>
          <p:nvPr userDrawn="1"/>
        </p:nvSpPr>
        <p:spPr>
          <a:xfrm>
            <a:off x="33400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D9131F22-B847-2E43-B46C-46F19DE96011}"/>
              </a:ext>
            </a:extLst>
          </p:cNvPr>
          <p:cNvSpPr/>
          <p:nvPr userDrawn="1"/>
        </p:nvSpPr>
        <p:spPr>
          <a:xfrm>
            <a:off x="33400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43" name="Rectangle 42">
            <a:extLst>
              <a:ext uri="{FF2B5EF4-FFF2-40B4-BE49-F238E27FC236}">
                <a16:creationId xmlns:a16="http://schemas.microsoft.com/office/drawing/2014/main" id="{07038330-57F3-4347-BE17-D49ED5CC1C57}"/>
              </a:ext>
            </a:extLst>
          </p:cNvPr>
          <p:cNvSpPr/>
          <p:nvPr userDrawn="1"/>
        </p:nvSpPr>
        <p:spPr>
          <a:xfrm>
            <a:off x="715477" y="2116598"/>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1" name="Rectangle 50">
            <a:extLst>
              <a:ext uri="{FF2B5EF4-FFF2-40B4-BE49-F238E27FC236}">
                <a16:creationId xmlns:a16="http://schemas.microsoft.com/office/drawing/2014/main" id="{B051FA66-FF3A-F04A-A72D-09287C00911F}"/>
              </a:ext>
            </a:extLst>
          </p:cNvPr>
          <p:cNvSpPr/>
          <p:nvPr userDrawn="1"/>
        </p:nvSpPr>
        <p:spPr>
          <a:xfrm>
            <a:off x="715477"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2" name="Text Placeholder 2">
            <a:extLst>
              <a:ext uri="{FF2B5EF4-FFF2-40B4-BE49-F238E27FC236}">
                <a16:creationId xmlns:a16="http://schemas.microsoft.com/office/drawing/2014/main" id="{D51152F4-9265-D74B-ADDA-782835EA7648}"/>
              </a:ext>
            </a:extLst>
          </p:cNvPr>
          <p:cNvSpPr>
            <a:spLocks noGrp="1"/>
          </p:cNvSpPr>
          <p:nvPr>
            <p:ph type="body" sz="quarter" idx="14" hasCustomPrompt="1"/>
          </p:nvPr>
        </p:nvSpPr>
        <p:spPr>
          <a:xfrm>
            <a:off x="666766" y="1637368"/>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53" name="Text Placeholder 8">
            <a:extLst>
              <a:ext uri="{FF2B5EF4-FFF2-40B4-BE49-F238E27FC236}">
                <a16:creationId xmlns:a16="http://schemas.microsoft.com/office/drawing/2014/main" id="{F8514F0C-827E-3B4B-B740-C6922DCAF693}"/>
              </a:ext>
            </a:extLst>
          </p:cNvPr>
          <p:cNvSpPr>
            <a:spLocks noGrp="1"/>
          </p:cNvSpPr>
          <p:nvPr>
            <p:ph type="body" sz="quarter" idx="10" hasCustomPrompt="1"/>
          </p:nvPr>
        </p:nvSpPr>
        <p:spPr>
          <a:xfrm>
            <a:off x="609600"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Four column slide title</a:t>
            </a:r>
          </a:p>
        </p:txBody>
      </p:sp>
      <p:sp>
        <p:nvSpPr>
          <p:cNvPr id="55" name="Rectangle 1">
            <a:extLst>
              <a:ext uri="{FF2B5EF4-FFF2-40B4-BE49-F238E27FC236}">
                <a16:creationId xmlns:a16="http://schemas.microsoft.com/office/drawing/2014/main" id="{58CDAF0A-3538-B149-B6A8-35CD869040C9}"/>
              </a:ext>
            </a:extLst>
          </p:cNvPr>
          <p:cNvSpPr>
            <a:spLocks/>
          </p:cNvSpPr>
          <p:nvPr userDrawn="1"/>
        </p:nvSpPr>
        <p:spPr bwMode="auto">
          <a:xfrm>
            <a:off x="21156111" y="598729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6" name="Text Placeholder 61">
            <a:extLst>
              <a:ext uri="{FF2B5EF4-FFF2-40B4-BE49-F238E27FC236}">
                <a16:creationId xmlns:a16="http://schemas.microsoft.com/office/drawing/2014/main" id="{04045CEA-F0CE-AD4A-A10F-E5BFA3771362}"/>
              </a:ext>
            </a:extLst>
          </p:cNvPr>
          <p:cNvSpPr>
            <a:spLocks noGrp="1"/>
          </p:cNvSpPr>
          <p:nvPr>
            <p:ph type="body" sz="quarter" idx="35" hasCustomPrompt="1"/>
          </p:nvPr>
        </p:nvSpPr>
        <p:spPr>
          <a:xfrm>
            <a:off x="889057"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57" name="Text Placeholder 2">
            <a:extLst>
              <a:ext uri="{FF2B5EF4-FFF2-40B4-BE49-F238E27FC236}">
                <a16:creationId xmlns:a16="http://schemas.microsoft.com/office/drawing/2014/main" id="{E84CBCC5-7613-F94A-AF23-49CDA6A1A064}"/>
              </a:ext>
            </a:extLst>
          </p:cNvPr>
          <p:cNvSpPr>
            <a:spLocks noGrp="1"/>
          </p:cNvSpPr>
          <p:nvPr>
            <p:ph type="body" sz="quarter" idx="39" hasCustomPrompt="1"/>
          </p:nvPr>
        </p:nvSpPr>
        <p:spPr>
          <a:xfrm>
            <a:off x="3293719" y="163541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category</a:t>
            </a:r>
          </a:p>
        </p:txBody>
      </p:sp>
      <p:sp>
        <p:nvSpPr>
          <p:cNvPr id="58" name="Text Placeholder 2">
            <a:extLst>
              <a:ext uri="{FF2B5EF4-FFF2-40B4-BE49-F238E27FC236}">
                <a16:creationId xmlns:a16="http://schemas.microsoft.com/office/drawing/2014/main" id="{3EB3D00E-E5D3-1846-839C-E1F74D26E033}"/>
              </a:ext>
            </a:extLst>
          </p:cNvPr>
          <p:cNvSpPr>
            <a:spLocks noGrp="1"/>
          </p:cNvSpPr>
          <p:nvPr>
            <p:ph type="body" sz="quarter" idx="40" hasCustomPrompt="1"/>
          </p:nvPr>
        </p:nvSpPr>
        <p:spPr>
          <a:xfrm>
            <a:off x="5889625" y="163541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category</a:t>
            </a:r>
          </a:p>
        </p:txBody>
      </p:sp>
      <p:sp>
        <p:nvSpPr>
          <p:cNvPr id="59" name="Text Placeholder 2">
            <a:extLst>
              <a:ext uri="{FF2B5EF4-FFF2-40B4-BE49-F238E27FC236}">
                <a16:creationId xmlns:a16="http://schemas.microsoft.com/office/drawing/2014/main" id="{2B2C1ED4-E6B2-F848-BC50-819456AECEB6}"/>
              </a:ext>
            </a:extLst>
          </p:cNvPr>
          <p:cNvSpPr>
            <a:spLocks noGrp="1"/>
          </p:cNvSpPr>
          <p:nvPr>
            <p:ph type="body" sz="quarter" idx="41" hasCustomPrompt="1"/>
          </p:nvPr>
        </p:nvSpPr>
        <p:spPr>
          <a:xfrm>
            <a:off x="8480425" y="163541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60" name="Text Placeholder 61">
            <a:extLst>
              <a:ext uri="{FF2B5EF4-FFF2-40B4-BE49-F238E27FC236}">
                <a16:creationId xmlns:a16="http://schemas.microsoft.com/office/drawing/2014/main" id="{EAD9D78D-39F5-D146-9EF7-7728635EC584}"/>
              </a:ext>
            </a:extLst>
          </p:cNvPr>
          <p:cNvSpPr>
            <a:spLocks noGrp="1"/>
          </p:cNvSpPr>
          <p:nvPr>
            <p:ph type="body" sz="quarter" idx="42" hasCustomPrompt="1"/>
          </p:nvPr>
        </p:nvSpPr>
        <p:spPr>
          <a:xfrm>
            <a:off x="3516010"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61" name="Text Placeholder 61">
            <a:extLst>
              <a:ext uri="{FF2B5EF4-FFF2-40B4-BE49-F238E27FC236}">
                <a16:creationId xmlns:a16="http://schemas.microsoft.com/office/drawing/2014/main" id="{8E426BF6-E072-584E-AAAE-71FA6F1AEE3C}"/>
              </a:ext>
            </a:extLst>
          </p:cNvPr>
          <p:cNvSpPr>
            <a:spLocks noGrp="1"/>
          </p:cNvSpPr>
          <p:nvPr>
            <p:ph type="body" sz="quarter" idx="43" hasCustomPrompt="1"/>
          </p:nvPr>
        </p:nvSpPr>
        <p:spPr>
          <a:xfrm>
            <a:off x="6111916"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62" name="Text Placeholder 61">
            <a:extLst>
              <a:ext uri="{FF2B5EF4-FFF2-40B4-BE49-F238E27FC236}">
                <a16:creationId xmlns:a16="http://schemas.microsoft.com/office/drawing/2014/main" id="{2678D259-BC32-6B44-B393-20653534028F}"/>
              </a:ext>
            </a:extLst>
          </p:cNvPr>
          <p:cNvSpPr>
            <a:spLocks noGrp="1"/>
          </p:cNvSpPr>
          <p:nvPr>
            <p:ph type="body" sz="quarter" idx="44" hasCustomPrompt="1"/>
          </p:nvPr>
        </p:nvSpPr>
        <p:spPr>
          <a:xfrm>
            <a:off x="8702716"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22" name="Text Placeholder 10">
            <a:extLst>
              <a:ext uri="{FF2B5EF4-FFF2-40B4-BE49-F238E27FC236}">
                <a16:creationId xmlns:a16="http://schemas.microsoft.com/office/drawing/2014/main" id="{89E4B84A-3A27-2F4E-951B-92DA5DC8A1C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2543625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ur Column Layout + Footer Tex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83332-5624-3343-B22C-FA900B989F17}"/>
              </a:ext>
            </a:extLst>
          </p:cNvPr>
          <p:cNvSpPr/>
          <p:nvPr userDrawn="1"/>
        </p:nvSpPr>
        <p:spPr>
          <a:xfrm>
            <a:off x="85216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29" name="Rectangle 28">
            <a:extLst>
              <a:ext uri="{FF2B5EF4-FFF2-40B4-BE49-F238E27FC236}">
                <a16:creationId xmlns:a16="http://schemas.microsoft.com/office/drawing/2014/main" id="{F918B8E0-AEE6-E943-8693-FB8E2FCB4155}"/>
              </a:ext>
            </a:extLst>
          </p:cNvPr>
          <p:cNvSpPr/>
          <p:nvPr userDrawn="1"/>
        </p:nvSpPr>
        <p:spPr>
          <a:xfrm>
            <a:off x="85216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cap="all" spc="0" baseline="0">
              <a:solidFill>
                <a:schemeClr val="bg1"/>
              </a:solidFill>
              <a:latin typeface="DM Sans" pitchFamily="2" charset="77"/>
              <a:ea typeface="Arial" charset="0"/>
              <a:cs typeface="Arial" charset="0"/>
            </a:endParaRPr>
          </a:p>
        </p:txBody>
      </p:sp>
      <p:sp>
        <p:nvSpPr>
          <p:cNvPr id="30" name="Rectangle 29">
            <a:extLst>
              <a:ext uri="{FF2B5EF4-FFF2-40B4-BE49-F238E27FC236}">
                <a16:creationId xmlns:a16="http://schemas.microsoft.com/office/drawing/2014/main" id="{800ED438-392F-D649-907A-0CC6B90EC397}"/>
              </a:ext>
            </a:extLst>
          </p:cNvPr>
          <p:cNvSpPr/>
          <p:nvPr userDrawn="1"/>
        </p:nvSpPr>
        <p:spPr>
          <a:xfrm>
            <a:off x="59308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1" name="Rectangle 30">
            <a:extLst>
              <a:ext uri="{FF2B5EF4-FFF2-40B4-BE49-F238E27FC236}">
                <a16:creationId xmlns:a16="http://schemas.microsoft.com/office/drawing/2014/main" id="{6189F9C4-F0A8-C34F-A3EC-81F05C9580CB}"/>
              </a:ext>
            </a:extLst>
          </p:cNvPr>
          <p:cNvSpPr/>
          <p:nvPr userDrawn="1"/>
        </p:nvSpPr>
        <p:spPr>
          <a:xfrm>
            <a:off x="59308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DM Sans" pitchFamily="2" charset="77"/>
              <a:ea typeface="Arial" charset="0"/>
              <a:cs typeface="Arial" charset="0"/>
            </a:endParaRPr>
          </a:p>
        </p:txBody>
      </p:sp>
      <p:sp>
        <p:nvSpPr>
          <p:cNvPr id="32" name="Rectangle 31">
            <a:extLst>
              <a:ext uri="{FF2B5EF4-FFF2-40B4-BE49-F238E27FC236}">
                <a16:creationId xmlns:a16="http://schemas.microsoft.com/office/drawing/2014/main" id="{92F14A07-D592-E54F-A913-B1509BB86026}"/>
              </a:ext>
            </a:extLst>
          </p:cNvPr>
          <p:cNvSpPr/>
          <p:nvPr userDrawn="1"/>
        </p:nvSpPr>
        <p:spPr>
          <a:xfrm>
            <a:off x="33400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3" name="Rectangle 32">
            <a:extLst>
              <a:ext uri="{FF2B5EF4-FFF2-40B4-BE49-F238E27FC236}">
                <a16:creationId xmlns:a16="http://schemas.microsoft.com/office/drawing/2014/main" id="{4ED02683-D7EC-DA41-B03F-DA00D06A09C4}"/>
              </a:ext>
            </a:extLst>
          </p:cNvPr>
          <p:cNvSpPr/>
          <p:nvPr userDrawn="1"/>
        </p:nvSpPr>
        <p:spPr>
          <a:xfrm>
            <a:off x="33400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DM Sans" pitchFamily="2" charset="77"/>
              <a:ea typeface="Arial" charset="0"/>
              <a:cs typeface="Arial" charset="0"/>
            </a:endParaRPr>
          </a:p>
        </p:txBody>
      </p:sp>
      <p:sp>
        <p:nvSpPr>
          <p:cNvPr id="34" name="Rectangle 33">
            <a:extLst>
              <a:ext uri="{FF2B5EF4-FFF2-40B4-BE49-F238E27FC236}">
                <a16:creationId xmlns:a16="http://schemas.microsoft.com/office/drawing/2014/main" id="{4CF877B4-F351-7540-B211-9503CB4681F7}"/>
              </a:ext>
            </a:extLst>
          </p:cNvPr>
          <p:cNvSpPr/>
          <p:nvPr userDrawn="1"/>
        </p:nvSpPr>
        <p:spPr>
          <a:xfrm>
            <a:off x="715477" y="2266018"/>
            <a:ext cx="2257455"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5" name="Rectangle 34">
            <a:extLst>
              <a:ext uri="{FF2B5EF4-FFF2-40B4-BE49-F238E27FC236}">
                <a16:creationId xmlns:a16="http://schemas.microsoft.com/office/drawing/2014/main" id="{C72A537F-DC70-A440-8C92-ECB06D448BB8}"/>
              </a:ext>
            </a:extLst>
          </p:cNvPr>
          <p:cNvSpPr/>
          <p:nvPr userDrawn="1"/>
        </p:nvSpPr>
        <p:spPr>
          <a:xfrm>
            <a:off x="715477"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DM Sans" pitchFamily="2" charset="77"/>
              <a:ea typeface="Arial" charset="0"/>
              <a:cs typeface="Arial" charset="0"/>
            </a:endParaRPr>
          </a:p>
        </p:txBody>
      </p:sp>
      <p:sp>
        <p:nvSpPr>
          <p:cNvPr id="36" name="Text Placeholder 2">
            <a:extLst>
              <a:ext uri="{FF2B5EF4-FFF2-40B4-BE49-F238E27FC236}">
                <a16:creationId xmlns:a16="http://schemas.microsoft.com/office/drawing/2014/main" id="{D555BA18-994A-864E-B72E-CCFF537D7256}"/>
              </a:ext>
            </a:extLst>
          </p:cNvPr>
          <p:cNvSpPr>
            <a:spLocks noGrp="1"/>
          </p:cNvSpPr>
          <p:nvPr>
            <p:ph type="body" sz="quarter" idx="14" hasCustomPrompt="1"/>
          </p:nvPr>
        </p:nvSpPr>
        <p:spPr>
          <a:xfrm>
            <a:off x="666766"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41" name="Rectangle 1">
            <a:extLst>
              <a:ext uri="{FF2B5EF4-FFF2-40B4-BE49-F238E27FC236}">
                <a16:creationId xmlns:a16="http://schemas.microsoft.com/office/drawing/2014/main" id="{7FDC9A12-604A-8144-A963-B823256EF636}"/>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Text Placeholder 61">
            <a:extLst>
              <a:ext uri="{FF2B5EF4-FFF2-40B4-BE49-F238E27FC236}">
                <a16:creationId xmlns:a16="http://schemas.microsoft.com/office/drawing/2014/main" id="{C7FB2560-E6AF-6A45-AA4D-1293D872A772}"/>
              </a:ext>
            </a:extLst>
          </p:cNvPr>
          <p:cNvSpPr>
            <a:spLocks noGrp="1"/>
          </p:cNvSpPr>
          <p:nvPr>
            <p:ph type="body" sz="quarter" idx="35" hasCustomPrompt="1"/>
          </p:nvPr>
        </p:nvSpPr>
        <p:spPr>
          <a:xfrm>
            <a:off x="889057"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44" name="Text Placeholder 2">
            <a:extLst>
              <a:ext uri="{FF2B5EF4-FFF2-40B4-BE49-F238E27FC236}">
                <a16:creationId xmlns:a16="http://schemas.microsoft.com/office/drawing/2014/main" id="{0A16310C-0DDE-5344-AFFE-B1B090031176}"/>
              </a:ext>
            </a:extLst>
          </p:cNvPr>
          <p:cNvSpPr>
            <a:spLocks noGrp="1"/>
          </p:cNvSpPr>
          <p:nvPr>
            <p:ph type="body" sz="quarter" idx="39" hasCustomPrompt="1"/>
          </p:nvPr>
        </p:nvSpPr>
        <p:spPr>
          <a:xfrm>
            <a:off x="3293719"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category</a:t>
            </a:r>
          </a:p>
        </p:txBody>
      </p:sp>
      <p:sp>
        <p:nvSpPr>
          <p:cNvPr id="45" name="Text Placeholder 2">
            <a:extLst>
              <a:ext uri="{FF2B5EF4-FFF2-40B4-BE49-F238E27FC236}">
                <a16:creationId xmlns:a16="http://schemas.microsoft.com/office/drawing/2014/main" id="{E24F7D4D-E87B-7D41-B1AD-DF74AF03CD7A}"/>
              </a:ext>
            </a:extLst>
          </p:cNvPr>
          <p:cNvSpPr>
            <a:spLocks noGrp="1"/>
          </p:cNvSpPr>
          <p:nvPr>
            <p:ph type="body" sz="quarter" idx="40" hasCustomPrompt="1"/>
          </p:nvPr>
        </p:nvSpPr>
        <p:spPr>
          <a:xfrm>
            <a:off x="5889625"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category</a:t>
            </a:r>
          </a:p>
        </p:txBody>
      </p:sp>
      <p:sp>
        <p:nvSpPr>
          <p:cNvPr id="46" name="Text Placeholder 2">
            <a:extLst>
              <a:ext uri="{FF2B5EF4-FFF2-40B4-BE49-F238E27FC236}">
                <a16:creationId xmlns:a16="http://schemas.microsoft.com/office/drawing/2014/main" id="{97D5BEDA-FC86-6844-ACBE-BEA357407CEE}"/>
              </a:ext>
            </a:extLst>
          </p:cNvPr>
          <p:cNvSpPr>
            <a:spLocks noGrp="1"/>
          </p:cNvSpPr>
          <p:nvPr>
            <p:ph type="body" sz="quarter" idx="41" hasCustomPrompt="1"/>
          </p:nvPr>
        </p:nvSpPr>
        <p:spPr>
          <a:xfrm>
            <a:off x="8480425"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47" name="Text Placeholder 61">
            <a:extLst>
              <a:ext uri="{FF2B5EF4-FFF2-40B4-BE49-F238E27FC236}">
                <a16:creationId xmlns:a16="http://schemas.microsoft.com/office/drawing/2014/main" id="{B063079B-1FEF-6F49-B6D0-0E68CC539BF3}"/>
              </a:ext>
            </a:extLst>
          </p:cNvPr>
          <p:cNvSpPr>
            <a:spLocks noGrp="1"/>
          </p:cNvSpPr>
          <p:nvPr>
            <p:ph type="body" sz="quarter" idx="42" hasCustomPrompt="1"/>
          </p:nvPr>
        </p:nvSpPr>
        <p:spPr>
          <a:xfrm>
            <a:off x="3516010"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48" name="Text Placeholder 61">
            <a:extLst>
              <a:ext uri="{FF2B5EF4-FFF2-40B4-BE49-F238E27FC236}">
                <a16:creationId xmlns:a16="http://schemas.microsoft.com/office/drawing/2014/main" id="{BE6F9E43-0BD5-1949-B68E-EE0BAB0E2C53}"/>
              </a:ext>
            </a:extLst>
          </p:cNvPr>
          <p:cNvSpPr>
            <a:spLocks noGrp="1"/>
          </p:cNvSpPr>
          <p:nvPr>
            <p:ph type="body" sz="quarter" idx="43" hasCustomPrompt="1"/>
          </p:nvPr>
        </p:nvSpPr>
        <p:spPr>
          <a:xfrm>
            <a:off x="6111916"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49" name="Text Placeholder 61">
            <a:extLst>
              <a:ext uri="{FF2B5EF4-FFF2-40B4-BE49-F238E27FC236}">
                <a16:creationId xmlns:a16="http://schemas.microsoft.com/office/drawing/2014/main" id="{4C843DF9-3BAE-A742-93DA-5948796CF196}"/>
              </a:ext>
            </a:extLst>
          </p:cNvPr>
          <p:cNvSpPr>
            <a:spLocks noGrp="1"/>
          </p:cNvSpPr>
          <p:nvPr>
            <p:ph type="body" sz="quarter" idx="44" hasCustomPrompt="1"/>
          </p:nvPr>
        </p:nvSpPr>
        <p:spPr>
          <a:xfrm>
            <a:off x="8702716"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23" name="Text Placeholder 4">
            <a:extLst>
              <a:ext uri="{FF2B5EF4-FFF2-40B4-BE49-F238E27FC236}">
                <a16:creationId xmlns:a16="http://schemas.microsoft.com/office/drawing/2014/main" id="{4CBFB6B4-7F53-D045-9D9C-3BFE96061746}"/>
              </a:ext>
            </a:extLst>
          </p:cNvPr>
          <p:cNvSpPr>
            <a:spLocks noGrp="1"/>
          </p:cNvSpPr>
          <p:nvPr>
            <p:ph type="body" sz="quarter" idx="4294967295" hasCustomPrompt="1"/>
          </p:nvPr>
        </p:nvSpPr>
        <p:spPr>
          <a:xfrm>
            <a:off x="720741" y="5638800"/>
            <a:ext cx="10058400" cy="457200"/>
          </a:xfrm>
          <a:prstGeom prst="rect">
            <a:avLst/>
          </a:prstGeom>
        </p:spPr>
        <p:txBody>
          <a:bodyPr/>
          <a:lstStyle>
            <a:lvl1pPr algn="l">
              <a:defRPr spc="0">
                <a:solidFill>
                  <a:schemeClr val="accent4"/>
                </a:solidFill>
                <a:latin typeface="DM Sans" pitchFamily="2" charset="77"/>
              </a:defRPr>
            </a:lvl1pPr>
          </a:lstStyle>
          <a:p>
            <a:pPr marL="0" indent="0" algn="ctr">
              <a:buNone/>
            </a:pPr>
            <a:r>
              <a:rPr lang="en-US" b="1" spc="0">
                <a:solidFill>
                  <a:schemeClr val="accent4"/>
                </a:solidFill>
              </a:rPr>
              <a:t>Sample Copy Here. Sample Copy Here.</a:t>
            </a:r>
          </a:p>
        </p:txBody>
      </p:sp>
      <p:sp>
        <p:nvSpPr>
          <p:cNvPr id="24" name="Text Placeholder 5">
            <a:extLst>
              <a:ext uri="{FF2B5EF4-FFF2-40B4-BE49-F238E27FC236}">
                <a16:creationId xmlns:a16="http://schemas.microsoft.com/office/drawing/2014/main" id="{9C2F2794-C2E0-6C4A-B657-3222640EA3B7}"/>
              </a:ext>
            </a:extLst>
          </p:cNvPr>
          <p:cNvSpPr>
            <a:spLocks noGrp="1"/>
          </p:cNvSpPr>
          <p:nvPr>
            <p:ph type="body" sz="quarter" idx="45" hasCustomPrompt="1"/>
          </p:nvPr>
        </p:nvSpPr>
        <p:spPr>
          <a:xfrm>
            <a:off x="720741" y="4910665"/>
            <a:ext cx="10058400" cy="728134"/>
          </a:xfrm>
          <a:prstGeom prst="rect">
            <a:avLst/>
          </a:prstGeom>
        </p:spPr>
        <p:txBody>
          <a:bodyPr wrap="none"/>
          <a:lstStyle>
            <a:lvl1pPr marL="0" indent="0" algn="ctr">
              <a:buFontTx/>
              <a:buNone/>
              <a:defRPr b="1" i="0" spc="0" baseline="0">
                <a:solidFill>
                  <a:schemeClr val="accent1"/>
                </a:solidFill>
                <a:latin typeface="DM Sans" pitchFamily="2" charset="77"/>
              </a:defRPr>
            </a:lvl1pPr>
          </a:lstStyle>
          <a:p>
            <a:r>
              <a:rPr lang="en-US" sz="4800">
                <a:solidFill>
                  <a:schemeClr val="accent1"/>
                </a:solidFill>
              </a:rPr>
              <a:t>Sample Copy Here.</a:t>
            </a:r>
          </a:p>
        </p:txBody>
      </p:sp>
      <p:sp>
        <p:nvSpPr>
          <p:cNvPr id="25" name="Text Placeholder 8">
            <a:extLst>
              <a:ext uri="{FF2B5EF4-FFF2-40B4-BE49-F238E27FC236}">
                <a16:creationId xmlns:a16="http://schemas.microsoft.com/office/drawing/2014/main" id="{ACD4D9D3-2824-494F-9173-CF7D685AF590}"/>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Four column slide title</a:t>
            </a:r>
          </a:p>
        </p:txBody>
      </p:sp>
      <p:sp>
        <p:nvSpPr>
          <p:cNvPr id="27" name="Text Placeholder 10">
            <a:extLst>
              <a:ext uri="{FF2B5EF4-FFF2-40B4-BE49-F238E27FC236}">
                <a16:creationId xmlns:a16="http://schemas.microsoft.com/office/drawing/2014/main" id="{ED2E129F-97F6-3349-A6AD-026F9B03A47A}"/>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81584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1A887-CD57-1941-8F84-26A9D4CDC693}"/>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8686BFAF-B0BC-BE4A-BEE4-271BFC0162F2}"/>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1" kern="1200" cap="all" spc="0" baseline="0" dirty="0" smtClean="0">
                <a:solidFill>
                  <a:srgbClr val="FD5D3B"/>
                </a:solidFill>
                <a:latin typeface="Arial Narrow" panose="020B0606020202030204" pitchFamily="34" charset="0"/>
                <a:ea typeface="+mn-ea"/>
                <a:cs typeface="+mn-cs"/>
              </a:defRPr>
            </a:lvl1pPr>
          </a:lstStyle>
          <a:p>
            <a:pPr fontAlgn="auto">
              <a:spcAft>
                <a:spcPts val="0"/>
              </a:spcAft>
            </a:pPr>
            <a:r>
              <a:rPr lang="en-US" sz="3800">
                <a:solidFill>
                  <a:srgbClr val="FD5D3B"/>
                </a:solidFill>
              </a:rPr>
              <a:t>Section Header option 3 </a:t>
            </a:r>
          </a:p>
        </p:txBody>
      </p:sp>
      <p:sp>
        <p:nvSpPr>
          <p:cNvPr id="14" name="Content Placeholder 10">
            <a:extLst>
              <a:ext uri="{FF2B5EF4-FFF2-40B4-BE49-F238E27FC236}">
                <a16:creationId xmlns:a16="http://schemas.microsoft.com/office/drawing/2014/main" id="{5A3747DF-1799-CA49-B6D4-435C14CCE692}"/>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Franklin Gothic Book" panose="020B0503020102020204" pitchFamily="34" charset="0"/>
              </a:defRPr>
            </a:lvl1pPr>
          </a:lstStyle>
          <a:p>
            <a:pPr lvl="0"/>
            <a:r>
              <a:rPr lang="en-US"/>
              <a:t>SECTION SUBTITLE</a:t>
            </a:r>
          </a:p>
        </p:txBody>
      </p:sp>
      <p:sp>
        <p:nvSpPr>
          <p:cNvPr id="18" name="TextBox 17">
            <a:extLst>
              <a:ext uri="{FF2B5EF4-FFF2-40B4-BE49-F238E27FC236}">
                <a16:creationId xmlns:a16="http://schemas.microsoft.com/office/drawing/2014/main" id="{B2C99472-6389-8F43-9069-8AD6C04F469E}"/>
              </a:ext>
            </a:extLst>
          </p:cNvPr>
          <p:cNvSpPr txBox="1"/>
          <p:nvPr/>
        </p:nvSpPr>
        <p:spPr>
          <a:xfrm>
            <a:off x="4691070" y="6324600"/>
            <a:ext cx="6941003"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B3B8631D-3F22-CA48-99D2-3E802A18CBAE}"/>
              </a:ext>
            </a:extLst>
          </p:cNvPr>
          <p:cNvSpPr/>
          <p:nvPr/>
        </p:nvSpPr>
        <p:spPr>
          <a:xfrm>
            <a:off x="6336792"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8" name="Picture 7" descr="A picture containing drawing&#10;&#10;Description automatically generated">
            <a:extLst>
              <a:ext uri="{FF2B5EF4-FFF2-40B4-BE49-F238E27FC236}">
                <a16:creationId xmlns:a16="http://schemas.microsoft.com/office/drawing/2014/main" id="{8C1CC89E-EDE0-684D-812F-3CA2D8BDE9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2725" y="-76200"/>
            <a:ext cx="1438275" cy="1438275"/>
          </a:xfrm>
          <a:prstGeom prst="rect">
            <a:avLst/>
          </a:prstGeom>
        </p:spPr>
      </p:pic>
      <p:sp>
        <p:nvSpPr>
          <p:cNvPr id="9" name="Rectangle 8">
            <a:extLst>
              <a:ext uri="{FF2B5EF4-FFF2-40B4-BE49-F238E27FC236}">
                <a16:creationId xmlns:a16="http://schemas.microsoft.com/office/drawing/2014/main" id="{498239BD-E1F2-4745-9C92-9943434A080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DE052F1-ACCC-403F-A209-F826B2685CA9}"/>
              </a:ext>
            </a:extLst>
          </p:cNvPr>
          <p:cNvSpPr txBox="1"/>
          <p:nvPr userDrawn="1"/>
        </p:nvSpPr>
        <p:spPr>
          <a:xfrm>
            <a:off x="4691070" y="6324600"/>
            <a:ext cx="6941003"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B787602C-6949-4436-ADBD-0A579E1BD130}"/>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13" name="Picture 12" descr="A picture containing drawing&#10;&#10;Description automatically generated">
            <a:extLst>
              <a:ext uri="{FF2B5EF4-FFF2-40B4-BE49-F238E27FC236}">
                <a16:creationId xmlns:a16="http://schemas.microsoft.com/office/drawing/2014/main" id="{9E3513A7-97EF-42CD-8821-457B93EFD4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2725" y="-76200"/>
            <a:ext cx="1438275" cy="1438275"/>
          </a:xfrm>
          <a:prstGeom prst="rect">
            <a:avLst/>
          </a:prstGeom>
        </p:spPr>
      </p:pic>
    </p:spTree>
    <p:extLst>
      <p:ext uri="{BB962C8B-B14F-4D97-AF65-F5344CB8AC3E}">
        <p14:creationId xmlns:p14="http://schemas.microsoft.com/office/powerpoint/2010/main" val="21183840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C492ECF-53A9-D046-843D-07EF9935CC37}"/>
              </a:ext>
            </a:extLst>
          </p:cNvPr>
          <p:cNvSpPr/>
          <p:nvPr userDrawn="1"/>
        </p:nvSpPr>
        <p:spPr>
          <a:xfrm>
            <a:off x="2204302"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29" name="Text Placeholder 10">
            <a:extLst>
              <a:ext uri="{FF2B5EF4-FFF2-40B4-BE49-F238E27FC236}">
                <a16:creationId xmlns:a16="http://schemas.microsoft.com/office/drawing/2014/main" id="{D3F85E85-1ECF-204F-A613-9035A49A58A0}"/>
              </a:ext>
            </a:extLst>
          </p:cNvPr>
          <p:cNvSpPr>
            <a:spLocks noGrp="1"/>
          </p:cNvSpPr>
          <p:nvPr>
            <p:ph type="body" sz="quarter" idx="19" hasCustomPrompt="1"/>
          </p:nvPr>
        </p:nvSpPr>
        <p:spPr>
          <a:xfrm>
            <a:off x="2451549" y="2235692"/>
            <a:ext cx="3421062" cy="685800"/>
          </a:xfrm>
          <a:prstGeom prst="rect">
            <a:avLst/>
          </a:prstGeom>
        </p:spPr>
        <p:txBody>
          <a:bodyPr/>
          <a:lstStyle>
            <a:lvl1pPr marL="122238" indent="-122238">
              <a:buFont typeface="Arial" panose="020B0604020202020204" pitchFamily="34" charset="0"/>
              <a:buChar char="•"/>
              <a:tabLst/>
              <a:defRPr sz="1400" spc="0">
                <a:solidFill>
                  <a:schemeClr val="accent1"/>
                </a:solidFill>
                <a:latin typeface="DM Sans" pitchFamily="2" charset="77"/>
              </a:defRPr>
            </a:lvl1pPr>
          </a:lstStyle>
          <a:p>
            <a:pPr lvl="0"/>
            <a:r>
              <a:rPr lang="en-US"/>
              <a:t>Small bullet sample small bullet sample small bullet sample small bullet sample</a:t>
            </a:r>
            <a:endParaRPr lang="en-US" i="0"/>
          </a:p>
        </p:txBody>
      </p:sp>
      <p:sp>
        <p:nvSpPr>
          <p:cNvPr id="30" name="Rectangle 29">
            <a:extLst>
              <a:ext uri="{FF2B5EF4-FFF2-40B4-BE49-F238E27FC236}">
                <a16:creationId xmlns:a16="http://schemas.microsoft.com/office/drawing/2014/main" id="{3F3BAD77-FB6C-DB44-8D13-50F9CF82FCEA}"/>
              </a:ext>
            </a:extLst>
          </p:cNvPr>
          <p:cNvSpPr/>
          <p:nvPr userDrawn="1"/>
        </p:nvSpPr>
        <p:spPr>
          <a:xfrm>
            <a:off x="2204302"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1" name="Text Placeholder 10">
            <a:extLst>
              <a:ext uri="{FF2B5EF4-FFF2-40B4-BE49-F238E27FC236}">
                <a16:creationId xmlns:a16="http://schemas.microsoft.com/office/drawing/2014/main" id="{05457FE3-52AE-8847-B0A9-2D1F7AC6D377}"/>
              </a:ext>
            </a:extLst>
          </p:cNvPr>
          <p:cNvSpPr>
            <a:spLocks noGrp="1"/>
          </p:cNvSpPr>
          <p:nvPr>
            <p:ph type="body" sz="quarter" idx="20" hasCustomPrompt="1"/>
          </p:nvPr>
        </p:nvSpPr>
        <p:spPr>
          <a:xfrm>
            <a:off x="2451550" y="3120228"/>
            <a:ext cx="3421474"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a:t>Small bullet sample small bullet sample small bullet sample small bullet sample</a:t>
            </a:r>
            <a:endParaRPr lang="en-US" i="0"/>
          </a:p>
        </p:txBody>
      </p:sp>
      <p:sp>
        <p:nvSpPr>
          <p:cNvPr id="32" name="Rectangle 31">
            <a:extLst>
              <a:ext uri="{FF2B5EF4-FFF2-40B4-BE49-F238E27FC236}">
                <a16:creationId xmlns:a16="http://schemas.microsoft.com/office/drawing/2014/main" id="{6D578201-D251-714A-947F-5ACC478FA087}"/>
              </a:ext>
            </a:extLst>
          </p:cNvPr>
          <p:cNvSpPr/>
          <p:nvPr userDrawn="1"/>
        </p:nvSpPr>
        <p:spPr>
          <a:xfrm>
            <a:off x="2204302"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3" name="Text Placeholder 10">
            <a:extLst>
              <a:ext uri="{FF2B5EF4-FFF2-40B4-BE49-F238E27FC236}">
                <a16:creationId xmlns:a16="http://schemas.microsoft.com/office/drawing/2014/main" id="{DFB12938-E8B2-9D4A-BF12-74BC7AF3882D}"/>
              </a:ext>
            </a:extLst>
          </p:cNvPr>
          <p:cNvSpPr>
            <a:spLocks noGrp="1"/>
          </p:cNvSpPr>
          <p:nvPr>
            <p:ph type="body" sz="quarter" idx="21" hasCustomPrompt="1"/>
          </p:nvPr>
        </p:nvSpPr>
        <p:spPr>
          <a:xfrm>
            <a:off x="2451550" y="4347733"/>
            <a:ext cx="3421473" cy="1635341"/>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kern="1200" spc="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a:t>Small bullet sample small bullet sample small bullet sample small bullet sample</a:t>
            </a:r>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Small bullet sample small bullet sample small bullet sample small bullet sample</a:t>
            </a:r>
            <a:endParaRPr lang="en-US" i="0"/>
          </a:p>
          <a:p>
            <a:pPr lvl="0"/>
            <a:endParaRPr lang="en-US" i="0"/>
          </a:p>
        </p:txBody>
      </p:sp>
      <p:sp>
        <p:nvSpPr>
          <p:cNvPr id="34" name="Rectangle 33">
            <a:extLst>
              <a:ext uri="{FF2B5EF4-FFF2-40B4-BE49-F238E27FC236}">
                <a16:creationId xmlns:a16="http://schemas.microsoft.com/office/drawing/2014/main" id="{5E00E6A1-8AB9-364D-94E9-9EF8B81F03DD}"/>
              </a:ext>
            </a:extLst>
          </p:cNvPr>
          <p:cNvSpPr/>
          <p:nvPr userDrawn="1"/>
        </p:nvSpPr>
        <p:spPr>
          <a:xfrm>
            <a:off x="6286445"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5" name="Text Placeholder 10">
            <a:extLst>
              <a:ext uri="{FF2B5EF4-FFF2-40B4-BE49-F238E27FC236}">
                <a16:creationId xmlns:a16="http://schemas.microsoft.com/office/drawing/2014/main" id="{28AD76FF-5F49-6D40-B45B-26A470E1EC15}"/>
              </a:ext>
            </a:extLst>
          </p:cNvPr>
          <p:cNvSpPr>
            <a:spLocks noGrp="1"/>
          </p:cNvSpPr>
          <p:nvPr>
            <p:ph type="body" sz="quarter" idx="22" hasCustomPrompt="1"/>
          </p:nvPr>
        </p:nvSpPr>
        <p:spPr>
          <a:xfrm>
            <a:off x="6452104" y="2219981"/>
            <a:ext cx="3459520" cy="701512"/>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6" name="Rectangle 35">
            <a:extLst>
              <a:ext uri="{FF2B5EF4-FFF2-40B4-BE49-F238E27FC236}">
                <a16:creationId xmlns:a16="http://schemas.microsoft.com/office/drawing/2014/main" id="{2543BF38-F116-8147-AC1A-7018BD678F86}"/>
              </a:ext>
            </a:extLst>
          </p:cNvPr>
          <p:cNvSpPr/>
          <p:nvPr userDrawn="1"/>
        </p:nvSpPr>
        <p:spPr>
          <a:xfrm>
            <a:off x="6286445"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7" name="Text Placeholder 10">
            <a:extLst>
              <a:ext uri="{FF2B5EF4-FFF2-40B4-BE49-F238E27FC236}">
                <a16:creationId xmlns:a16="http://schemas.microsoft.com/office/drawing/2014/main" id="{DA8144C1-4F17-D94F-A4DF-F15DA0204DAF}"/>
              </a:ext>
            </a:extLst>
          </p:cNvPr>
          <p:cNvSpPr>
            <a:spLocks noGrp="1"/>
          </p:cNvSpPr>
          <p:nvPr>
            <p:ph type="body" sz="quarter" idx="23" hasCustomPrompt="1"/>
          </p:nvPr>
        </p:nvSpPr>
        <p:spPr>
          <a:xfrm>
            <a:off x="6452104" y="3120228"/>
            <a:ext cx="3459520"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9" name="Rectangle 38">
            <a:extLst>
              <a:ext uri="{FF2B5EF4-FFF2-40B4-BE49-F238E27FC236}">
                <a16:creationId xmlns:a16="http://schemas.microsoft.com/office/drawing/2014/main" id="{C50365A2-85C5-8F45-92DF-59887A259950}"/>
              </a:ext>
            </a:extLst>
          </p:cNvPr>
          <p:cNvSpPr/>
          <p:nvPr userDrawn="1"/>
        </p:nvSpPr>
        <p:spPr>
          <a:xfrm>
            <a:off x="6286445"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40" name="Text Placeholder 10">
            <a:extLst>
              <a:ext uri="{FF2B5EF4-FFF2-40B4-BE49-F238E27FC236}">
                <a16:creationId xmlns:a16="http://schemas.microsoft.com/office/drawing/2014/main" id="{10D1AE3C-DDCD-F544-84DA-43F2D35ABE75}"/>
              </a:ext>
            </a:extLst>
          </p:cNvPr>
          <p:cNvSpPr>
            <a:spLocks noGrp="1"/>
          </p:cNvSpPr>
          <p:nvPr>
            <p:ph type="body" sz="quarter" idx="24" hasCustomPrompt="1"/>
          </p:nvPr>
        </p:nvSpPr>
        <p:spPr>
          <a:xfrm>
            <a:off x="6452104" y="4357691"/>
            <a:ext cx="3459520" cy="1625383"/>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41" name="Text Placeholder 7">
            <a:extLst>
              <a:ext uri="{FF2B5EF4-FFF2-40B4-BE49-F238E27FC236}">
                <a16:creationId xmlns:a16="http://schemas.microsoft.com/office/drawing/2014/main" id="{A2705B69-933E-5C41-85AB-0D3E11CF3248}"/>
              </a:ext>
            </a:extLst>
          </p:cNvPr>
          <p:cNvSpPr>
            <a:spLocks noGrp="1"/>
          </p:cNvSpPr>
          <p:nvPr>
            <p:ph type="body" sz="quarter" idx="18" hasCustomPrompt="1"/>
          </p:nvPr>
        </p:nvSpPr>
        <p:spPr>
          <a:xfrm>
            <a:off x="338228" y="4294220"/>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a:t>Row category</a:t>
            </a:r>
            <a:endParaRPr lang="en-US"/>
          </a:p>
        </p:txBody>
      </p:sp>
      <p:sp>
        <p:nvSpPr>
          <p:cNvPr id="42" name="Text Placeholder 7">
            <a:extLst>
              <a:ext uri="{FF2B5EF4-FFF2-40B4-BE49-F238E27FC236}">
                <a16:creationId xmlns:a16="http://schemas.microsoft.com/office/drawing/2014/main" id="{F2A90CA0-63C2-2A44-AC9D-1D4A8608F926}"/>
              </a:ext>
            </a:extLst>
          </p:cNvPr>
          <p:cNvSpPr>
            <a:spLocks noGrp="1"/>
          </p:cNvSpPr>
          <p:nvPr>
            <p:ph type="body" sz="quarter" idx="17" hasCustomPrompt="1"/>
          </p:nvPr>
        </p:nvSpPr>
        <p:spPr>
          <a:xfrm>
            <a:off x="338228" y="3067737"/>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a:t>Row category</a:t>
            </a:r>
            <a:endParaRPr lang="en-US"/>
          </a:p>
        </p:txBody>
      </p:sp>
      <p:sp>
        <p:nvSpPr>
          <p:cNvPr id="44" name="Text Placeholder 7">
            <a:extLst>
              <a:ext uri="{FF2B5EF4-FFF2-40B4-BE49-F238E27FC236}">
                <a16:creationId xmlns:a16="http://schemas.microsoft.com/office/drawing/2014/main" id="{1C353146-606E-A34F-87FE-C04BCA2057BF}"/>
              </a:ext>
            </a:extLst>
          </p:cNvPr>
          <p:cNvSpPr>
            <a:spLocks noGrp="1"/>
          </p:cNvSpPr>
          <p:nvPr>
            <p:ph type="body" sz="quarter" idx="16" hasCustomPrompt="1"/>
          </p:nvPr>
        </p:nvSpPr>
        <p:spPr>
          <a:xfrm>
            <a:off x="338228" y="2137784"/>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a:t>Row category</a:t>
            </a:r>
            <a:endParaRPr lang="en-US"/>
          </a:p>
        </p:txBody>
      </p:sp>
      <p:sp>
        <p:nvSpPr>
          <p:cNvPr id="45" name="Rectangle 44">
            <a:extLst>
              <a:ext uri="{FF2B5EF4-FFF2-40B4-BE49-F238E27FC236}">
                <a16:creationId xmlns:a16="http://schemas.microsoft.com/office/drawing/2014/main" id="{116E6676-1CEA-7343-88C1-9A9E21CF7F0E}"/>
              </a:ext>
            </a:extLst>
          </p:cNvPr>
          <p:cNvSpPr/>
          <p:nvPr userDrawn="1"/>
        </p:nvSpPr>
        <p:spPr>
          <a:xfrm>
            <a:off x="6286444"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46" name="Text Placeholder 5">
            <a:extLst>
              <a:ext uri="{FF2B5EF4-FFF2-40B4-BE49-F238E27FC236}">
                <a16:creationId xmlns:a16="http://schemas.microsoft.com/office/drawing/2014/main" id="{370166C5-2503-044F-BAEF-080AC0C7179F}"/>
              </a:ext>
            </a:extLst>
          </p:cNvPr>
          <p:cNvSpPr>
            <a:spLocks noGrp="1"/>
          </p:cNvSpPr>
          <p:nvPr>
            <p:ph type="body" sz="quarter" idx="15" hasCustomPrompt="1"/>
          </p:nvPr>
        </p:nvSpPr>
        <p:spPr>
          <a:xfrm>
            <a:off x="6635023" y="1517966"/>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Column category</a:t>
            </a:r>
          </a:p>
        </p:txBody>
      </p:sp>
      <p:sp>
        <p:nvSpPr>
          <p:cNvPr id="47" name="Rectangle 46">
            <a:extLst>
              <a:ext uri="{FF2B5EF4-FFF2-40B4-BE49-F238E27FC236}">
                <a16:creationId xmlns:a16="http://schemas.microsoft.com/office/drawing/2014/main" id="{12B8A88A-97AE-7243-AC64-09E65EC65B62}"/>
              </a:ext>
            </a:extLst>
          </p:cNvPr>
          <p:cNvSpPr/>
          <p:nvPr userDrawn="1"/>
        </p:nvSpPr>
        <p:spPr>
          <a:xfrm>
            <a:off x="2204302"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48" name="Text Placeholder 5">
            <a:extLst>
              <a:ext uri="{FF2B5EF4-FFF2-40B4-BE49-F238E27FC236}">
                <a16:creationId xmlns:a16="http://schemas.microsoft.com/office/drawing/2014/main" id="{5E1586DC-7CA3-E24B-8F2D-DD9796BC6D6F}"/>
              </a:ext>
            </a:extLst>
          </p:cNvPr>
          <p:cNvSpPr>
            <a:spLocks noGrp="1"/>
          </p:cNvSpPr>
          <p:nvPr>
            <p:ph type="body" sz="quarter" idx="14" hasCustomPrompt="1"/>
          </p:nvPr>
        </p:nvSpPr>
        <p:spPr>
          <a:xfrm>
            <a:off x="2533735" y="1517966"/>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Column category</a:t>
            </a:r>
          </a:p>
        </p:txBody>
      </p:sp>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Two column slide title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3420482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Table Slide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1638018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arge Number &amp; Text">
    <p:spTree>
      <p:nvGrpSpPr>
        <p:cNvPr id="1" name=""/>
        <p:cNvGrpSpPr/>
        <p:nvPr/>
      </p:nvGrpSpPr>
      <p:grpSpPr>
        <a:xfrm>
          <a:off x="0" y="0"/>
          <a:ext cx="0" cy="0"/>
          <a:chOff x="0" y="0"/>
          <a:chExt cx="0" cy="0"/>
        </a:xfrm>
      </p:grpSpPr>
      <p:sp>
        <p:nvSpPr>
          <p:cNvPr id="13" name="Text Placeholder 27">
            <a:extLst>
              <a:ext uri="{FF2B5EF4-FFF2-40B4-BE49-F238E27FC236}">
                <a16:creationId xmlns:a16="http://schemas.microsoft.com/office/drawing/2014/main" id="{2C3E4242-36FD-CD47-BC8E-9AC90EE173F5}"/>
              </a:ext>
            </a:extLst>
          </p:cNvPr>
          <p:cNvSpPr>
            <a:spLocks noGrp="1"/>
          </p:cNvSpPr>
          <p:nvPr>
            <p:ph type="body" sz="quarter" idx="19" hasCustomPrompt="1"/>
          </p:nvPr>
        </p:nvSpPr>
        <p:spPr>
          <a:xfrm>
            <a:off x="1590675" y="5791200"/>
            <a:ext cx="7019925" cy="228600"/>
          </a:xfrm>
          <a:prstGeom prst="rect">
            <a:avLst/>
          </a:prstGeom>
        </p:spPr>
        <p:txBody>
          <a:bodyPr lIns="0"/>
          <a:lstStyle>
            <a:lvl1pPr marL="0" indent="0">
              <a:buNone/>
              <a:defRPr sz="900" b="0" i="0" spc="0">
                <a:solidFill>
                  <a:schemeClr val="accent1"/>
                </a:solidFill>
                <a:latin typeface="DM Sans" pitchFamily="2" charset="77"/>
              </a:defRPr>
            </a:lvl1pPr>
          </a:lstStyle>
          <a:p>
            <a:pPr lvl="0"/>
            <a:r>
              <a:rPr lang="en-US"/>
              <a:t>1. Sample citation sample citation sample citation sample citation sample citation</a:t>
            </a:r>
          </a:p>
        </p:txBody>
      </p:sp>
      <p:sp>
        <p:nvSpPr>
          <p:cNvPr id="15" name="Text Placeholder 23">
            <a:extLst>
              <a:ext uri="{FF2B5EF4-FFF2-40B4-BE49-F238E27FC236}">
                <a16:creationId xmlns:a16="http://schemas.microsoft.com/office/drawing/2014/main" id="{54E4BFE2-2FF4-564C-A1FB-C043ECECF43B}"/>
              </a:ext>
            </a:extLst>
          </p:cNvPr>
          <p:cNvSpPr>
            <a:spLocks noGrp="1"/>
          </p:cNvSpPr>
          <p:nvPr>
            <p:ph type="body" sz="quarter" idx="17" hasCustomPrompt="1"/>
          </p:nvPr>
        </p:nvSpPr>
        <p:spPr>
          <a:xfrm>
            <a:off x="6617512" y="3236833"/>
            <a:ext cx="4977954" cy="762000"/>
          </a:xfrm>
          <a:prstGeom prst="rect">
            <a:avLst/>
          </a:prstGeom>
        </p:spPr>
        <p:txBody>
          <a:bodyPr/>
          <a:lstStyle>
            <a:lvl1pPr marL="0" indent="0">
              <a:buNone/>
              <a:defRPr sz="1800" b="0" i="0" spc="0">
                <a:solidFill>
                  <a:schemeClr val="accent1"/>
                </a:solidFill>
                <a:latin typeface="DM Sans" pitchFamily="2" charset="77"/>
              </a:defRPr>
            </a:lvl1pPr>
          </a:lstStyle>
          <a:p>
            <a:pPr lvl="0"/>
            <a:r>
              <a:rPr lang="en-US"/>
              <a:t>Sample citation sample citation sample citation sample citation sample citation sample citation sample citation.</a:t>
            </a:r>
            <a:r>
              <a:rPr lang="en-US" baseline="30000"/>
              <a:t>1</a:t>
            </a:r>
            <a:endParaRPr lang="en-US"/>
          </a:p>
        </p:txBody>
      </p:sp>
      <p:sp>
        <p:nvSpPr>
          <p:cNvPr id="16" name="Text Placeholder 21">
            <a:extLst>
              <a:ext uri="{FF2B5EF4-FFF2-40B4-BE49-F238E27FC236}">
                <a16:creationId xmlns:a16="http://schemas.microsoft.com/office/drawing/2014/main" id="{BF3CCE06-8AD7-1B41-AA37-3DCB491022EA}"/>
              </a:ext>
            </a:extLst>
          </p:cNvPr>
          <p:cNvSpPr>
            <a:spLocks noGrp="1"/>
          </p:cNvSpPr>
          <p:nvPr>
            <p:ph type="body" sz="quarter" idx="16" hasCustomPrompt="1"/>
          </p:nvPr>
        </p:nvSpPr>
        <p:spPr>
          <a:xfrm>
            <a:off x="6617512" y="1676400"/>
            <a:ext cx="4991085" cy="1382615"/>
          </a:xfrm>
          <a:prstGeom prst="rect">
            <a:avLst/>
          </a:prstGeom>
        </p:spPr>
        <p:txBody>
          <a:bodyPr/>
          <a:lstStyle>
            <a:lvl1pPr marL="0" indent="0">
              <a:lnSpc>
                <a:spcPts val="2980"/>
              </a:lnSpc>
              <a:buNone/>
              <a:defRPr sz="2400" b="1" i="0" spc="0">
                <a:solidFill>
                  <a:schemeClr val="accent1"/>
                </a:solidFill>
                <a:latin typeface="DM Sans" pitchFamily="2" charset="77"/>
              </a:defRPr>
            </a:lvl1pPr>
          </a:lstStyle>
          <a:p>
            <a:pPr lvl="0"/>
            <a:r>
              <a:rPr lang="en-US"/>
              <a:t>“Sample quote sample quote sample quote sample quote sample quote sample quote.”</a:t>
            </a:r>
          </a:p>
        </p:txBody>
      </p:sp>
      <p:sp>
        <p:nvSpPr>
          <p:cNvPr id="17" name="Text Placeholder 6">
            <a:extLst>
              <a:ext uri="{FF2B5EF4-FFF2-40B4-BE49-F238E27FC236}">
                <a16:creationId xmlns:a16="http://schemas.microsoft.com/office/drawing/2014/main" id="{385FDB5F-0C16-C94D-9E13-500C396F9172}"/>
              </a:ext>
            </a:extLst>
          </p:cNvPr>
          <p:cNvSpPr>
            <a:spLocks noGrp="1"/>
          </p:cNvSpPr>
          <p:nvPr>
            <p:ph type="body" sz="quarter" idx="15" hasCustomPrompt="1"/>
          </p:nvPr>
        </p:nvSpPr>
        <p:spPr>
          <a:xfrm>
            <a:off x="2959912" y="1676400"/>
            <a:ext cx="3276600"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cap="all" spc="0" baseline="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Sample Large copy Sample Large copy </a:t>
            </a:r>
          </a:p>
          <a:p>
            <a:pPr lvl="0"/>
            <a:endParaRPr lang="en-US"/>
          </a:p>
        </p:txBody>
      </p:sp>
      <p:sp>
        <p:nvSpPr>
          <p:cNvPr id="18" name="Text Placeholder 2">
            <a:extLst>
              <a:ext uri="{FF2B5EF4-FFF2-40B4-BE49-F238E27FC236}">
                <a16:creationId xmlns:a16="http://schemas.microsoft.com/office/drawing/2014/main" id="{969DD3B5-8539-1B42-9153-0E13494D1D87}"/>
              </a:ext>
            </a:extLst>
          </p:cNvPr>
          <p:cNvSpPr>
            <a:spLocks noGrp="1"/>
          </p:cNvSpPr>
          <p:nvPr>
            <p:ph type="body" sz="quarter" idx="14" hasCustomPrompt="1"/>
          </p:nvPr>
        </p:nvSpPr>
        <p:spPr>
          <a:xfrm>
            <a:off x="609600" y="1676400"/>
            <a:ext cx="2286000" cy="1828800"/>
          </a:xfrm>
          <a:prstGeom prst="rect">
            <a:avLst/>
          </a:prstGeom>
        </p:spPr>
        <p:txBody>
          <a:bodyPr/>
          <a:lstStyle>
            <a:lvl1pPr marL="0" indent="0">
              <a:buNone/>
              <a:defRPr sz="15000" b="0" spc="0">
                <a:solidFill>
                  <a:schemeClr val="accent4"/>
                </a:solidFill>
                <a:latin typeface="Bebas Neue" panose="020B0606020202050201" pitchFamily="34" charset="77"/>
              </a:defRPr>
            </a:lvl1pPr>
          </a:lstStyle>
          <a:p>
            <a:pPr lvl="0"/>
            <a:r>
              <a:rPr lang="en-US"/>
              <a:t>XY</a:t>
            </a:r>
          </a:p>
        </p:txBody>
      </p:sp>
      <p:sp>
        <p:nvSpPr>
          <p:cNvPr id="25" name="Text Placeholder 25">
            <a:extLst>
              <a:ext uri="{FF2B5EF4-FFF2-40B4-BE49-F238E27FC236}">
                <a16:creationId xmlns:a16="http://schemas.microsoft.com/office/drawing/2014/main" id="{6AA7C46F-EF0E-8042-8A5B-8A5A4594FFDA}"/>
              </a:ext>
            </a:extLst>
          </p:cNvPr>
          <p:cNvSpPr>
            <a:spLocks noGrp="1"/>
          </p:cNvSpPr>
          <p:nvPr>
            <p:ph type="body" sz="quarter" idx="18" hasCustomPrompt="1"/>
          </p:nvPr>
        </p:nvSpPr>
        <p:spPr>
          <a:xfrm>
            <a:off x="828675" y="5780087"/>
            <a:ext cx="2286000" cy="174625"/>
          </a:xfrm>
          <a:prstGeom prst="rect">
            <a:avLst/>
          </a:prstGeom>
        </p:spPr>
        <p:txBody>
          <a:bodyPr/>
          <a:lstStyle>
            <a:lvl1pPr marL="0" indent="0">
              <a:buNone/>
              <a:defRPr sz="900" b="0" i="0" cap="all" spc="0" baseline="0">
                <a:solidFill>
                  <a:schemeClr val="accent1"/>
                </a:solidFill>
                <a:latin typeface="DM Sans" pitchFamily="2" charset="77"/>
              </a:defRPr>
            </a:lvl1pPr>
          </a:lstStyle>
          <a:p>
            <a:pPr lvl="0"/>
            <a:r>
              <a:rPr lang="en-US"/>
              <a:t>NOTES:</a:t>
            </a:r>
          </a:p>
        </p:txBody>
      </p:sp>
      <p:sp>
        <p:nvSpPr>
          <p:cNvPr id="11" name="Text Placeholder 8">
            <a:extLst>
              <a:ext uri="{FF2B5EF4-FFF2-40B4-BE49-F238E27FC236}">
                <a16:creationId xmlns:a16="http://schemas.microsoft.com/office/drawing/2014/main" id="{E6C40664-834F-4F41-8867-1EFF4908D64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4" name="Text Placeholder 10">
            <a:extLst>
              <a:ext uri="{FF2B5EF4-FFF2-40B4-BE49-F238E27FC236}">
                <a16:creationId xmlns:a16="http://schemas.microsoft.com/office/drawing/2014/main" id="{3CDCADF9-02DE-F04E-9C88-52669247F06D}"/>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7302632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eader &amp; Large Text 1">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1A727B7D-BF46-A140-8A2A-1CBCCED4AD59}"/>
              </a:ext>
            </a:extLst>
          </p:cNvPr>
          <p:cNvSpPr>
            <a:spLocks noGrp="1"/>
          </p:cNvSpPr>
          <p:nvPr>
            <p:ph type="body" sz="quarter" idx="17" hasCustomPrompt="1"/>
          </p:nvPr>
        </p:nvSpPr>
        <p:spPr>
          <a:xfrm>
            <a:off x="609600" y="1677087"/>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a:t>
            </a:r>
          </a:p>
        </p:txBody>
      </p:sp>
      <p:sp>
        <p:nvSpPr>
          <p:cNvPr id="12" name="Text Placeholder 6">
            <a:extLst>
              <a:ext uri="{FF2B5EF4-FFF2-40B4-BE49-F238E27FC236}">
                <a16:creationId xmlns:a16="http://schemas.microsoft.com/office/drawing/2014/main" id="{AD15028A-8531-FE4C-8E73-2865860F64C2}"/>
              </a:ext>
            </a:extLst>
          </p:cNvPr>
          <p:cNvSpPr>
            <a:spLocks noGrp="1"/>
          </p:cNvSpPr>
          <p:nvPr>
            <p:ph type="body" sz="quarter" idx="16" hasCustomPrompt="1"/>
          </p:nvPr>
        </p:nvSpPr>
        <p:spPr>
          <a:xfrm>
            <a:off x="3438525" y="1686560"/>
            <a:ext cx="3865775" cy="1752600"/>
          </a:xfrm>
          <a:prstGeom prst="rect">
            <a:avLst/>
          </a:prstGeom>
        </p:spPr>
        <p:txBody>
          <a:bodyPr/>
          <a:lstStyle>
            <a:lvl1pPr marL="0" indent="0">
              <a:buNone/>
              <a:defRPr sz="2400" b="1" i="0" spc="0">
                <a:solidFill>
                  <a:schemeClr val="accent1"/>
                </a:solidFill>
                <a:latin typeface="DM Sans" pitchFamily="2" charset="77"/>
              </a:defRPr>
            </a:lvl1pPr>
          </a:lstStyle>
          <a:p>
            <a:pPr lvl="0"/>
            <a:r>
              <a:rPr lang="en-US"/>
              <a:t>Sample medium copy Sample medium copy Sample medium copy Sample medium copy .</a:t>
            </a:r>
          </a:p>
        </p:txBody>
      </p:sp>
      <p:cxnSp>
        <p:nvCxnSpPr>
          <p:cNvPr id="13" name="Straight Connector 12">
            <a:extLst>
              <a:ext uri="{FF2B5EF4-FFF2-40B4-BE49-F238E27FC236}">
                <a16:creationId xmlns:a16="http://schemas.microsoft.com/office/drawing/2014/main" id="{6227BC58-BF21-164E-88A7-795AF8D7CF62}"/>
              </a:ext>
            </a:extLst>
          </p:cNvPr>
          <p:cNvCxnSpPr>
            <a:cxnSpLocks/>
          </p:cNvCxnSpPr>
          <p:nvPr userDrawn="1"/>
        </p:nvCxnSpPr>
        <p:spPr>
          <a:xfrm>
            <a:off x="7477125" y="168661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5E8F22BA-BFCD-4A40-86CF-135C435333E2}"/>
              </a:ext>
            </a:extLst>
          </p:cNvPr>
          <p:cNvSpPr>
            <a:spLocks noGrp="1"/>
          </p:cNvSpPr>
          <p:nvPr>
            <p:ph type="body" sz="quarter" idx="14" hasCustomPrompt="1"/>
          </p:nvPr>
        </p:nvSpPr>
        <p:spPr>
          <a:xfrm>
            <a:off x="3438525" y="3134412"/>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small copy sample small copy sample small copy sample small copy sample small copy sample small copy </a:t>
            </a:r>
          </a:p>
        </p:txBody>
      </p:sp>
      <p:sp>
        <p:nvSpPr>
          <p:cNvPr id="16" name="Text Placeholder 2">
            <a:extLst>
              <a:ext uri="{FF2B5EF4-FFF2-40B4-BE49-F238E27FC236}">
                <a16:creationId xmlns:a16="http://schemas.microsoft.com/office/drawing/2014/main" id="{C57AE394-073B-8944-9DD1-DB9C8851144F}"/>
              </a:ext>
            </a:extLst>
          </p:cNvPr>
          <p:cNvSpPr>
            <a:spLocks noGrp="1"/>
          </p:cNvSpPr>
          <p:nvPr>
            <p:ph type="body" sz="quarter" idx="15" hasCustomPrompt="1"/>
          </p:nvPr>
        </p:nvSpPr>
        <p:spPr>
          <a:xfrm>
            <a:off x="7649950" y="1676400"/>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copy sample small copy sample small copy sample small copy sample small copy sample small copy sample</a:t>
            </a:r>
          </a:p>
        </p:txBody>
      </p:sp>
      <p:sp>
        <p:nvSpPr>
          <p:cNvPr id="9" name="Text Placeholder 8">
            <a:extLst>
              <a:ext uri="{FF2B5EF4-FFF2-40B4-BE49-F238E27FC236}">
                <a16:creationId xmlns:a16="http://schemas.microsoft.com/office/drawing/2014/main" id="{610776F8-C4BA-D74E-9444-C3D2DCD6C75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0" name="Text Placeholder 10">
            <a:extLst>
              <a:ext uri="{FF2B5EF4-FFF2-40B4-BE49-F238E27FC236}">
                <a16:creationId xmlns:a16="http://schemas.microsoft.com/office/drawing/2014/main" id="{63572833-DD77-5C45-B139-20F8BDDBFDF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31827266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er &amp; Large Text 2">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7AD4A46-0552-E140-AEC0-291A2B18060B}"/>
              </a:ext>
            </a:extLst>
          </p:cNvPr>
          <p:cNvSpPr>
            <a:spLocks noGrp="1"/>
          </p:cNvSpPr>
          <p:nvPr>
            <p:ph type="body" sz="quarter" idx="20" hasCustomPrompt="1"/>
          </p:nvPr>
        </p:nvSpPr>
        <p:spPr>
          <a:xfrm>
            <a:off x="609600" y="1676400"/>
            <a:ext cx="27432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a:t>
            </a:r>
          </a:p>
        </p:txBody>
      </p:sp>
      <p:cxnSp>
        <p:nvCxnSpPr>
          <p:cNvPr id="11" name="Straight Connector 10">
            <a:extLst>
              <a:ext uri="{FF2B5EF4-FFF2-40B4-BE49-F238E27FC236}">
                <a16:creationId xmlns:a16="http://schemas.microsoft.com/office/drawing/2014/main" id="{95DDBDAE-128C-414C-9754-82CA4B05D472}"/>
              </a:ext>
            </a:extLst>
          </p:cNvPr>
          <p:cNvCxnSpPr>
            <a:cxnSpLocks/>
          </p:cNvCxnSpPr>
          <p:nvPr userDrawn="1"/>
        </p:nvCxnSpPr>
        <p:spPr>
          <a:xfrm>
            <a:off x="7467600" y="1676400"/>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F1BDAC0D-F27F-E04C-A22A-8F2A16B99470}"/>
              </a:ext>
            </a:extLst>
          </p:cNvPr>
          <p:cNvSpPr>
            <a:spLocks noGrp="1"/>
          </p:cNvSpPr>
          <p:nvPr>
            <p:ph type="body" sz="quarter" idx="21" hasCustomPrompt="1"/>
          </p:nvPr>
        </p:nvSpPr>
        <p:spPr>
          <a:xfrm>
            <a:off x="3505200" y="1676400"/>
            <a:ext cx="3733800" cy="306863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a:t>Sample medium copy Sample medium copy Sample medium copy Sample medium copy .</a:t>
            </a:r>
          </a:p>
        </p:txBody>
      </p:sp>
      <p:sp>
        <p:nvSpPr>
          <p:cNvPr id="13" name="Text Placeholder 8">
            <a:extLst>
              <a:ext uri="{FF2B5EF4-FFF2-40B4-BE49-F238E27FC236}">
                <a16:creationId xmlns:a16="http://schemas.microsoft.com/office/drawing/2014/main" id="{15099335-E46F-044A-97A3-9753DC36A073}"/>
              </a:ext>
            </a:extLst>
          </p:cNvPr>
          <p:cNvSpPr>
            <a:spLocks noGrp="1"/>
          </p:cNvSpPr>
          <p:nvPr>
            <p:ph type="body" sz="quarter" idx="22" hasCustomPrompt="1"/>
          </p:nvPr>
        </p:nvSpPr>
        <p:spPr>
          <a:xfrm>
            <a:off x="7620000" y="1676400"/>
            <a:ext cx="4012977"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copy sample small copy sample small copy sample small copy sample small copy sample small copy sample</a:t>
            </a:r>
          </a:p>
        </p:txBody>
      </p:sp>
      <p:sp>
        <p:nvSpPr>
          <p:cNvPr id="8" name="Text Placeholder 8">
            <a:extLst>
              <a:ext uri="{FF2B5EF4-FFF2-40B4-BE49-F238E27FC236}">
                <a16:creationId xmlns:a16="http://schemas.microsoft.com/office/drawing/2014/main" id="{773B0391-AC0D-5249-975C-ADA90791E82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9" name="Text Placeholder 10">
            <a:extLst>
              <a:ext uri="{FF2B5EF4-FFF2-40B4-BE49-F238E27FC236}">
                <a16:creationId xmlns:a16="http://schemas.microsoft.com/office/drawing/2014/main" id="{25F8AD1A-0D48-B344-8178-3CB75D60133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1504135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ader &amp; Large Text 3">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B60464ED-23DC-F342-A47D-9FF8C93A95F7}"/>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p:txBody>
      </p:sp>
      <p:sp>
        <p:nvSpPr>
          <p:cNvPr id="15" name="Text Placeholder 6">
            <a:extLst>
              <a:ext uri="{FF2B5EF4-FFF2-40B4-BE49-F238E27FC236}">
                <a16:creationId xmlns:a16="http://schemas.microsoft.com/office/drawing/2014/main" id="{FF5F7CC3-B17F-924D-A29A-5588723845E5}"/>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8" name="Text Placeholder 2">
            <a:extLst>
              <a:ext uri="{FF2B5EF4-FFF2-40B4-BE49-F238E27FC236}">
                <a16:creationId xmlns:a16="http://schemas.microsoft.com/office/drawing/2014/main" id="{6BFDFC05-70D8-2141-B0DA-26CFE22DBBC9}"/>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9EF025BD-B2B1-FF44-BD53-B8DF526357A6}"/>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22" name="Straight Connector 21">
            <a:extLst>
              <a:ext uri="{FF2B5EF4-FFF2-40B4-BE49-F238E27FC236}">
                <a16:creationId xmlns:a16="http://schemas.microsoft.com/office/drawing/2014/main" id="{473D445C-D709-AB41-A772-08100896236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9C3A2B-06B4-1544-AC9A-5C552904A461}"/>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146D296B-90F3-4747-9591-3A5EC1C1893B}"/>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1" name="Text Placeholder 10">
            <a:extLst>
              <a:ext uri="{FF2B5EF4-FFF2-40B4-BE49-F238E27FC236}">
                <a16:creationId xmlns:a16="http://schemas.microsoft.com/office/drawing/2014/main" id="{BD015DA0-7DFF-ED4E-A2DC-43576A49575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3085670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15225C9-5A0C-4744-8F16-0AD26E4D65F0}"/>
              </a:ext>
            </a:extLst>
          </p:cNvPr>
          <p:cNvSpPr/>
          <p:nvPr userDrawn="1"/>
        </p:nvSpPr>
        <p:spPr>
          <a:xfrm>
            <a:off x="982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DM Sans" pitchFamily="2" charset="77"/>
            </a:endParaRPr>
          </a:p>
        </p:txBody>
      </p:sp>
      <p:sp>
        <p:nvSpPr>
          <p:cNvPr id="53" name="Rectangle 52">
            <a:extLst>
              <a:ext uri="{FF2B5EF4-FFF2-40B4-BE49-F238E27FC236}">
                <a16:creationId xmlns:a16="http://schemas.microsoft.com/office/drawing/2014/main" id="{0507CBA1-181D-5545-AFE9-40DEE4CB761D}"/>
              </a:ext>
            </a:extLst>
          </p:cNvPr>
          <p:cNvSpPr/>
          <p:nvPr userDrawn="1"/>
        </p:nvSpPr>
        <p:spPr>
          <a:xfrm>
            <a:off x="8305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0" baseline="0">
              <a:latin typeface="DM Sans" pitchFamily="2" charset="77"/>
            </a:endParaRPr>
          </a:p>
        </p:txBody>
      </p:sp>
      <p:sp>
        <p:nvSpPr>
          <p:cNvPr id="54" name="Rectangle 53">
            <a:extLst>
              <a:ext uri="{FF2B5EF4-FFF2-40B4-BE49-F238E27FC236}">
                <a16:creationId xmlns:a16="http://schemas.microsoft.com/office/drawing/2014/main" id="{776E8852-FD34-D241-A703-21F108829E02}"/>
              </a:ext>
            </a:extLst>
          </p:cNvPr>
          <p:cNvSpPr/>
          <p:nvPr userDrawn="1"/>
        </p:nvSpPr>
        <p:spPr>
          <a:xfrm>
            <a:off x="6780823"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DM Sans" pitchFamily="2" charset="77"/>
            </a:endParaRPr>
          </a:p>
        </p:txBody>
      </p:sp>
      <p:sp>
        <p:nvSpPr>
          <p:cNvPr id="55" name="Rectangle 54">
            <a:extLst>
              <a:ext uri="{FF2B5EF4-FFF2-40B4-BE49-F238E27FC236}">
                <a16:creationId xmlns:a16="http://schemas.microsoft.com/office/drawing/2014/main" id="{E8BBA66C-17B0-3C41-AE6E-8490BA2B514C}"/>
              </a:ext>
            </a:extLst>
          </p:cNvPr>
          <p:cNvSpPr/>
          <p:nvPr userDrawn="1"/>
        </p:nvSpPr>
        <p:spPr>
          <a:xfrm>
            <a:off x="525747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DM Sans" pitchFamily="2" charset="77"/>
            </a:endParaRPr>
          </a:p>
        </p:txBody>
      </p:sp>
      <p:sp>
        <p:nvSpPr>
          <p:cNvPr id="56" name="Rectangle 55">
            <a:extLst>
              <a:ext uri="{FF2B5EF4-FFF2-40B4-BE49-F238E27FC236}">
                <a16:creationId xmlns:a16="http://schemas.microsoft.com/office/drawing/2014/main" id="{5ECD0E82-22AA-0B48-A38B-0BFFA1989980}"/>
              </a:ext>
            </a:extLst>
          </p:cNvPr>
          <p:cNvSpPr/>
          <p:nvPr userDrawn="1"/>
        </p:nvSpPr>
        <p:spPr>
          <a:xfrm>
            <a:off x="374142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DM Sans" pitchFamily="2" charset="77"/>
            </a:endParaRPr>
          </a:p>
        </p:txBody>
      </p:sp>
      <p:sp>
        <p:nvSpPr>
          <p:cNvPr id="57" name="Rectangle 56">
            <a:extLst>
              <a:ext uri="{FF2B5EF4-FFF2-40B4-BE49-F238E27FC236}">
                <a16:creationId xmlns:a16="http://schemas.microsoft.com/office/drawing/2014/main" id="{A70C8DBB-1044-9446-ACF8-77C5E79CD00D}"/>
              </a:ext>
            </a:extLst>
          </p:cNvPr>
          <p:cNvSpPr/>
          <p:nvPr userDrawn="1"/>
        </p:nvSpPr>
        <p:spPr>
          <a:xfrm>
            <a:off x="220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DM Sans" pitchFamily="2" charset="77"/>
            </a:endParaRPr>
          </a:p>
        </p:txBody>
      </p:sp>
      <p:sp>
        <p:nvSpPr>
          <p:cNvPr id="58" name="Text Placeholder 9">
            <a:extLst>
              <a:ext uri="{FF2B5EF4-FFF2-40B4-BE49-F238E27FC236}">
                <a16:creationId xmlns:a16="http://schemas.microsoft.com/office/drawing/2014/main" id="{34CACDD3-F3B5-BD4E-8E3C-CB5D7CE3D968}"/>
              </a:ext>
            </a:extLst>
          </p:cNvPr>
          <p:cNvSpPr>
            <a:spLocks noGrp="1"/>
          </p:cNvSpPr>
          <p:nvPr>
            <p:ph type="body" sz="quarter" idx="37" hasCustomPrompt="1"/>
          </p:nvPr>
        </p:nvSpPr>
        <p:spPr>
          <a:xfrm>
            <a:off x="220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59" name="Text Placeholder 9">
            <a:extLst>
              <a:ext uri="{FF2B5EF4-FFF2-40B4-BE49-F238E27FC236}">
                <a16:creationId xmlns:a16="http://schemas.microsoft.com/office/drawing/2014/main" id="{713029CD-6475-254F-AF4F-B19B0F847B51}"/>
              </a:ext>
            </a:extLst>
          </p:cNvPr>
          <p:cNvSpPr>
            <a:spLocks noGrp="1"/>
          </p:cNvSpPr>
          <p:nvPr>
            <p:ph type="body" sz="quarter" idx="25" hasCustomPrompt="1"/>
          </p:nvPr>
        </p:nvSpPr>
        <p:spPr>
          <a:xfrm>
            <a:off x="374142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0" name="Text Placeholder 9">
            <a:extLst>
              <a:ext uri="{FF2B5EF4-FFF2-40B4-BE49-F238E27FC236}">
                <a16:creationId xmlns:a16="http://schemas.microsoft.com/office/drawing/2014/main" id="{302E4D5E-C433-BC46-9683-40B03AFAE11B}"/>
              </a:ext>
            </a:extLst>
          </p:cNvPr>
          <p:cNvSpPr>
            <a:spLocks noGrp="1"/>
          </p:cNvSpPr>
          <p:nvPr>
            <p:ph type="body" sz="quarter" idx="26" hasCustomPrompt="1"/>
          </p:nvPr>
        </p:nvSpPr>
        <p:spPr>
          <a:xfrm>
            <a:off x="525747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1" name="Text Placeholder 9">
            <a:extLst>
              <a:ext uri="{FF2B5EF4-FFF2-40B4-BE49-F238E27FC236}">
                <a16:creationId xmlns:a16="http://schemas.microsoft.com/office/drawing/2014/main" id="{6E96CC14-03CF-DA4B-AF68-B39DE1F2074D}"/>
              </a:ext>
            </a:extLst>
          </p:cNvPr>
          <p:cNvSpPr>
            <a:spLocks noGrp="1"/>
          </p:cNvSpPr>
          <p:nvPr>
            <p:ph type="body" sz="quarter" idx="27" hasCustomPrompt="1"/>
          </p:nvPr>
        </p:nvSpPr>
        <p:spPr>
          <a:xfrm>
            <a:off x="6780823"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2" name="Text Placeholder 9">
            <a:extLst>
              <a:ext uri="{FF2B5EF4-FFF2-40B4-BE49-F238E27FC236}">
                <a16:creationId xmlns:a16="http://schemas.microsoft.com/office/drawing/2014/main" id="{239ED5F3-5F73-924D-942B-F9A4A5855A78}"/>
              </a:ext>
            </a:extLst>
          </p:cNvPr>
          <p:cNvSpPr>
            <a:spLocks noGrp="1"/>
          </p:cNvSpPr>
          <p:nvPr>
            <p:ph type="body" sz="quarter" idx="34" hasCustomPrompt="1"/>
          </p:nvPr>
        </p:nvSpPr>
        <p:spPr>
          <a:xfrm>
            <a:off x="8305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a:t>Small bullet point</a:t>
            </a:r>
          </a:p>
        </p:txBody>
      </p:sp>
      <p:sp>
        <p:nvSpPr>
          <p:cNvPr id="63" name="Text Placeholder 9">
            <a:extLst>
              <a:ext uri="{FF2B5EF4-FFF2-40B4-BE49-F238E27FC236}">
                <a16:creationId xmlns:a16="http://schemas.microsoft.com/office/drawing/2014/main" id="{C08EB4DD-7203-5544-AAB4-A11DCBC44BBD}"/>
              </a:ext>
            </a:extLst>
          </p:cNvPr>
          <p:cNvSpPr>
            <a:spLocks noGrp="1"/>
          </p:cNvSpPr>
          <p:nvPr>
            <p:ph type="body" sz="quarter" idx="30" hasCustomPrompt="1"/>
          </p:nvPr>
        </p:nvSpPr>
        <p:spPr>
          <a:xfrm>
            <a:off x="220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4" name="Text Placeholder 9">
            <a:extLst>
              <a:ext uri="{FF2B5EF4-FFF2-40B4-BE49-F238E27FC236}">
                <a16:creationId xmlns:a16="http://schemas.microsoft.com/office/drawing/2014/main" id="{72A7294B-2722-7742-9F1D-C3EA93F931DC}"/>
              </a:ext>
            </a:extLst>
          </p:cNvPr>
          <p:cNvSpPr>
            <a:spLocks noGrp="1"/>
          </p:cNvSpPr>
          <p:nvPr>
            <p:ph type="body" sz="quarter" idx="32" hasCustomPrompt="1"/>
          </p:nvPr>
        </p:nvSpPr>
        <p:spPr>
          <a:xfrm>
            <a:off x="525747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5" name="Text Placeholder 9">
            <a:extLst>
              <a:ext uri="{FF2B5EF4-FFF2-40B4-BE49-F238E27FC236}">
                <a16:creationId xmlns:a16="http://schemas.microsoft.com/office/drawing/2014/main" id="{3DED42BA-E84A-8041-8DA3-B905D395DB46}"/>
              </a:ext>
            </a:extLst>
          </p:cNvPr>
          <p:cNvSpPr>
            <a:spLocks noGrp="1"/>
          </p:cNvSpPr>
          <p:nvPr>
            <p:ph type="body" sz="quarter" idx="33" hasCustomPrompt="1"/>
          </p:nvPr>
        </p:nvSpPr>
        <p:spPr>
          <a:xfrm>
            <a:off x="6780823" y="4191000"/>
            <a:ext cx="1280160" cy="708950"/>
          </a:xfrm>
          <a:prstGeom prst="rect">
            <a:avLst/>
          </a:prstGeom>
        </p:spPr>
        <p:txBody>
          <a:bodyPr/>
          <a:lstStyle>
            <a:lvl1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t>Small bullet point</a:t>
            </a:r>
          </a:p>
          <a:p>
            <a:pPr lvl="0"/>
            <a:endParaRPr lang="en-US"/>
          </a:p>
        </p:txBody>
      </p:sp>
      <p:sp>
        <p:nvSpPr>
          <p:cNvPr id="66" name="Text Placeholder 9">
            <a:extLst>
              <a:ext uri="{FF2B5EF4-FFF2-40B4-BE49-F238E27FC236}">
                <a16:creationId xmlns:a16="http://schemas.microsoft.com/office/drawing/2014/main" id="{1C567D26-91B2-7D48-B1D1-DEF60413A2D2}"/>
              </a:ext>
            </a:extLst>
          </p:cNvPr>
          <p:cNvSpPr>
            <a:spLocks noGrp="1"/>
          </p:cNvSpPr>
          <p:nvPr>
            <p:ph type="body" sz="quarter" idx="22" hasCustomPrompt="1"/>
          </p:nvPr>
        </p:nvSpPr>
        <p:spPr>
          <a:xfrm>
            <a:off x="8305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7" name="Text Placeholder 9">
            <a:extLst>
              <a:ext uri="{FF2B5EF4-FFF2-40B4-BE49-F238E27FC236}">
                <a16:creationId xmlns:a16="http://schemas.microsoft.com/office/drawing/2014/main" id="{A7E8CB14-FB7E-3343-B1C7-333BAB76BEBE}"/>
              </a:ext>
            </a:extLst>
          </p:cNvPr>
          <p:cNvSpPr>
            <a:spLocks noGrp="1"/>
          </p:cNvSpPr>
          <p:nvPr>
            <p:ph type="body" sz="quarter" idx="21" hasCustomPrompt="1"/>
          </p:nvPr>
        </p:nvSpPr>
        <p:spPr>
          <a:xfrm>
            <a:off x="6780823"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8" name="Text Placeholder 9">
            <a:extLst>
              <a:ext uri="{FF2B5EF4-FFF2-40B4-BE49-F238E27FC236}">
                <a16:creationId xmlns:a16="http://schemas.microsoft.com/office/drawing/2014/main" id="{A9D2FDBD-2924-C648-AE3D-FBFFBB79AE33}"/>
              </a:ext>
            </a:extLst>
          </p:cNvPr>
          <p:cNvSpPr>
            <a:spLocks noGrp="1"/>
          </p:cNvSpPr>
          <p:nvPr>
            <p:ph type="body" sz="quarter" idx="20" hasCustomPrompt="1"/>
          </p:nvPr>
        </p:nvSpPr>
        <p:spPr>
          <a:xfrm>
            <a:off x="525747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9" name="Text Placeholder 9">
            <a:extLst>
              <a:ext uri="{FF2B5EF4-FFF2-40B4-BE49-F238E27FC236}">
                <a16:creationId xmlns:a16="http://schemas.microsoft.com/office/drawing/2014/main" id="{259C1067-540E-DD45-BB44-E1C59BDC084D}"/>
              </a:ext>
            </a:extLst>
          </p:cNvPr>
          <p:cNvSpPr>
            <a:spLocks noGrp="1"/>
          </p:cNvSpPr>
          <p:nvPr>
            <p:ph type="body" sz="quarter" idx="18" hasCustomPrompt="1"/>
          </p:nvPr>
        </p:nvSpPr>
        <p:spPr>
          <a:xfrm>
            <a:off x="2209800" y="1688690"/>
            <a:ext cx="1280160" cy="708950"/>
          </a:xfrm>
          <a:prstGeom prst="rect">
            <a:avLst/>
          </a:prstGeom>
        </p:spPr>
        <p:txBody>
          <a:bodyPr/>
          <a:lstStyle>
            <a:lvl1pPr marL="60325" indent="-60325">
              <a:spcBef>
                <a:spcPts val="0"/>
              </a:spcBef>
              <a:buFont typeface="Arial" panose="020B0604020202020204" pitchFamily="34" charset="0"/>
              <a:buChar char="•"/>
              <a:tabLst/>
              <a:defRPr sz="1000" spc="0">
                <a:solidFill>
                  <a:schemeClr val="accent1"/>
                </a:solidFill>
                <a:latin typeface="DM Sans" pitchFamily="2" charset="77"/>
              </a:defRPr>
            </a:lvl1pPr>
          </a:lstStyle>
          <a:p>
            <a:pPr lvl="0"/>
            <a:r>
              <a:rPr lang="en-US"/>
              <a:t>Small bullet point</a:t>
            </a:r>
          </a:p>
        </p:txBody>
      </p:sp>
      <p:sp>
        <p:nvSpPr>
          <p:cNvPr id="70" name="Text Placeholder 5">
            <a:extLst>
              <a:ext uri="{FF2B5EF4-FFF2-40B4-BE49-F238E27FC236}">
                <a16:creationId xmlns:a16="http://schemas.microsoft.com/office/drawing/2014/main" id="{F3541059-E41B-CE42-B26D-7F489139D496}"/>
              </a:ext>
            </a:extLst>
          </p:cNvPr>
          <p:cNvSpPr>
            <a:spLocks noGrp="1"/>
          </p:cNvSpPr>
          <p:nvPr>
            <p:ph type="body" sz="quarter" idx="14" hasCustomPrompt="1"/>
          </p:nvPr>
        </p:nvSpPr>
        <p:spPr>
          <a:xfrm>
            <a:off x="741362" y="1688690"/>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a:t>Row category title</a:t>
            </a:r>
            <a:endParaRPr lang="en-US"/>
          </a:p>
        </p:txBody>
      </p:sp>
      <p:sp>
        <p:nvSpPr>
          <p:cNvPr id="71" name="Text Placeholder 5">
            <a:extLst>
              <a:ext uri="{FF2B5EF4-FFF2-40B4-BE49-F238E27FC236}">
                <a16:creationId xmlns:a16="http://schemas.microsoft.com/office/drawing/2014/main" id="{FD801914-A624-1D45-A6CB-7E5C3F26DDCD}"/>
              </a:ext>
            </a:extLst>
          </p:cNvPr>
          <p:cNvSpPr>
            <a:spLocks noGrp="1"/>
          </p:cNvSpPr>
          <p:nvPr>
            <p:ph type="body" sz="quarter" idx="15" hasCustomPrompt="1"/>
          </p:nvPr>
        </p:nvSpPr>
        <p:spPr>
          <a:xfrm>
            <a:off x="741362" y="2763513"/>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a:t>Row category title</a:t>
            </a:r>
            <a:endParaRPr lang="en-US"/>
          </a:p>
        </p:txBody>
      </p:sp>
      <p:sp>
        <p:nvSpPr>
          <p:cNvPr id="72" name="Text Placeholder 5">
            <a:extLst>
              <a:ext uri="{FF2B5EF4-FFF2-40B4-BE49-F238E27FC236}">
                <a16:creationId xmlns:a16="http://schemas.microsoft.com/office/drawing/2014/main" id="{17EEC4DB-D2FE-0340-81CF-12A29CB8D77E}"/>
              </a:ext>
            </a:extLst>
          </p:cNvPr>
          <p:cNvSpPr>
            <a:spLocks noGrp="1"/>
          </p:cNvSpPr>
          <p:nvPr>
            <p:ph type="body" sz="quarter" idx="16" hasCustomPrompt="1"/>
          </p:nvPr>
        </p:nvSpPr>
        <p:spPr>
          <a:xfrm>
            <a:off x="741362" y="4203748"/>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a:t>Row category title</a:t>
            </a:r>
            <a:endParaRPr lang="en-US"/>
          </a:p>
        </p:txBody>
      </p:sp>
      <p:sp>
        <p:nvSpPr>
          <p:cNvPr id="73" name="Text Placeholder 5">
            <a:extLst>
              <a:ext uri="{FF2B5EF4-FFF2-40B4-BE49-F238E27FC236}">
                <a16:creationId xmlns:a16="http://schemas.microsoft.com/office/drawing/2014/main" id="{22EB34A2-C25D-914B-9611-E2E646C01E03}"/>
              </a:ext>
            </a:extLst>
          </p:cNvPr>
          <p:cNvSpPr>
            <a:spLocks noGrp="1"/>
          </p:cNvSpPr>
          <p:nvPr>
            <p:ph type="body" sz="quarter" idx="17" hasCustomPrompt="1"/>
          </p:nvPr>
        </p:nvSpPr>
        <p:spPr>
          <a:xfrm>
            <a:off x="741362" y="5223310"/>
            <a:ext cx="1280160" cy="951333"/>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a:t>Row category title</a:t>
            </a:r>
            <a:endParaRPr lang="en-US"/>
          </a:p>
        </p:txBody>
      </p:sp>
      <p:sp>
        <p:nvSpPr>
          <p:cNvPr id="74" name="Text Placeholder 8">
            <a:extLst>
              <a:ext uri="{FF2B5EF4-FFF2-40B4-BE49-F238E27FC236}">
                <a16:creationId xmlns:a16="http://schemas.microsoft.com/office/drawing/2014/main" id="{C8B5A733-140D-8B40-BA40-6308402CF954}"/>
              </a:ext>
            </a:extLst>
          </p:cNvPr>
          <p:cNvSpPr>
            <a:spLocks noGrp="1"/>
          </p:cNvSpPr>
          <p:nvPr>
            <p:ph type="body" sz="quarter" idx="10" hasCustomPrompt="1"/>
          </p:nvPr>
        </p:nvSpPr>
        <p:spPr>
          <a:xfrm>
            <a:off x="609600" y="381000"/>
            <a:ext cx="7596509" cy="684216"/>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Blocked timeline category chart title</a:t>
            </a:r>
          </a:p>
        </p:txBody>
      </p:sp>
      <p:sp>
        <p:nvSpPr>
          <p:cNvPr id="75" name="Rectangle 74">
            <a:extLst>
              <a:ext uri="{FF2B5EF4-FFF2-40B4-BE49-F238E27FC236}">
                <a16:creationId xmlns:a16="http://schemas.microsoft.com/office/drawing/2014/main" id="{03FDDF0B-04D6-1E49-97CD-CC18E2C21A21}"/>
              </a:ext>
            </a:extLst>
          </p:cNvPr>
          <p:cNvSpPr/>
          <p:nvPr userDrawn="1"/>
        </p:nvSpPr>
        <p:spPr>
          <a:xfrm>
            <a:off x="741362"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latin typeface="DM Sans" pitchFamily="2" charset="77"/>
            </a:endParaRPr>
          </a:p>
        </p:txBody>
      </p:sp>
      <p:cxnSp>
        <p:nvCxnSpPr>
          <p:cNvPr id="76" name="Straight Connector 75">
            <a:extLst>
              <a:ext uri="{FF2B5EF4-FFF2-40B4-BE49-F238E27FC236}">
                <a16:creationId xmlns:a16="http://schemas.microsoft.com/office/drawing/2014/main" id="{784A12C8-1A45-BC49-A563-9C2C0B7064AF}"/>
              </a:ext>
            </a:extLst>
          </p:cNvPr>
          <p:cNvCxnSpPr>
            <a:cxnSpLocks/>
          </p:cNvCxnSpPr>
          <p:nvPr userDrawn="1"/>
        </p:nvCxnSpPr>
        <p:spPr>
          <a:xfrm>
            <a:off x="778255" y="250018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959FF0D-4FC7-0A4C-B7B6-8D8653487958}"/>
              </a:ext>
            </a:extLst>
          </p:cNvPr>
          <p:cNvCxnSpPr>
            <a:cxnSpLocks/>
          </p:cNvCxnSpPr>
          <p:nvPr userDrawn="1"/>
        </p:nvCxnSpPr>
        <p:spPr>
          <a:xfrm>
            <a:off x="778255" y="502920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8" name="Text Placeholder 9">
            <a:extLst>
              <a:ext uri="{FF2B5EF4-FFF2-40B4-BE49-F238E27FC236}">
                <a16:creationId xmlns:a16="http://schemas.microsoft.com/office/drawing/2014/main" id="{7EB194CF-1F40-5B4D-A216-EEA8C63D8DD2}"/>
              </a:ext>
            </a:extLst>
          </p:cNvPr>
          <p:cNvSpPr>
            <a:spLocks noGrp="1"/>
          </p:cNvSpPr>
          <p:nvPr>
            <p:ph type="body" sz="quarter" idx="19" hasCustomPrompt="1"/>
          </p:nvPr>
        </p:nvSpPr>
        <p:spPr>
          <a:xfrm>
            <a:off x="3741420" y="168869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79" name="Text Placeholder 9">
            <a:extLst>
              <a:ext uri="{FF2B5EF4-FFF2-40B4-BE49-F238E27FC236}">
                <a16:creationId xmlns:a16="http://schemas.microsoft.com/office/drawing/2014/main" id="{70B4F594-D0C1-D740-99D1-BA16CB0C5E06}"/>
              </a:ext>
            </a:extLst>
          </p:cNvPr>
          <p:cNvSpPr>
            <a:spLocks noGrp="1"/>
          </p:cNvSpPr>
          <p:nvPr>
            <p:ph type="body" sz="quarter" idx="23" hasCustomPrompt="1"/>
          </p:nvPr>
        </p:nvSpPr>
        <p:spPr>
          <a:xfrm>
            <a:off x="9829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0" name="Text Placeholder 9">
            <a:extLst>
              <a:ext uri="{FF2B5EF4-FFF2-40B4-BE49-F238E27FC236}">
                <a16:creationId xmlns:a16="http://schemas.microsoft.com/office/drawing/2014/main" id="{AEAC4A7F-031A-7141-96AD-77D41DA7B0E5}"/>
              </a:ext>
            </a:extLst>
          </p:cNvPr>
          <p:cNvSpPr>
            <a:spLocks noGrp="1"/>
          </p:cNvSpPr>
          <p:nvPr>
            <p:ph type="body" sz="quarter" idx="24" hasCustomPrompt="1"/>
          </p:nvPr>
        </p:nvSpPr>
        <p:spPr>
          <a:xfrm>
            <a:off x="220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1" name="Text Placeholder 9">
            <a:extLst>
              <a:ext uri="{FF2B5EF4-FFF2-40B4-BE49-F238E27FC236}">
                <a16:creationId xmlns:a16="http://schemas.microsoft.com/office/drawing/2014/main" id="{EA8A5439-331B-C146-BC1B-594112DD41DE}"/>
              </a:ext>
            </a:extLst>
          </p:cNvPr>
          <p:cNvSpPr>
            <a:spLocks noGrp="1"/>
          </p:cNvSpPr>
          <p:nvPr>
            <p:ph type="body" sz="quarter" idx="28" hasCustomPrompt="1"/>
          </p:nvPr>
        </p:nvSpPr>
        <p:spPr>
          <a:xfrm>
            <a:off x="8305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2" name="Text Placeholder 9">
            <a:extLst>
              <a:ext uri="{FF2B5EF4-FFF2-40B4-BE49-F238E27FC236}">
                <a16:creationId xmlns:a16="http://schemas.microsoft.com/office/drawing/2014/main" id="{C38C9396-FDCE-3A46-BB27-835FFC063E96}"/>
              </a:ext>
            </a:extLst>
          </p:cNvPr>
          <p:cNvSpPr>
            <a:spLocks noGrp="1"/>
          </p:cNvSpPr>
          <p:nvPr>
            <p:ph type="body" sz="quarter" idx="29" hasCustomPrompt="1"/>
          </p:nvPr>
        </p:nvSpPr>
        <p:spPr>
          <a:xfrm>
            <a:off x="982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3" name="Text Placeholder 9">
            <a:extLst>
              <a:ext uri="{FF2B5EF4-FFF2-40B4-BE49-F238E27FC236}">
                <a16:creationId xmlns:a16="http://schemas.microsoft.com/office/drawing/2014/main" id="{3ED14D17-4AD3-6245-A9CC-57C24D6BB3AE}"/>
              </a:ext>
            </a:extLst>
          </p:cNvPr>
          <p:cNvSpPr>
            <a:spLocks noGrp="1"/>
          </p:cNvSpPr>
          <p:nvPr>
            <p:ph type="body" sz="quarter" idx="31" hasCustomPrompt="1"/>
          </p:nvPr>
        </p:nvSpPr>
        <p:spPr>
          <a:xfrm>
            <a:off x="374142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4" name="Text Placeholder 9">
            <a:extLst>
              <a:ext uri="{FF2B5EF4-FFF2-40B4-BE49-F238E27FC236}">
                <a16:creationId xmlns:a16="http://schemas.microsoft.com/office/drawing/2014/main" id="{C5857B8B-B3EB-2048-96D3-E442619F9E15}"/>
              </a:ext>
            </a:extLst>
          </p:cNvPr>
          <p:cNvSpPr>
            <a:spLocks noGrp="1"/>
          </p:cNvSpPr>
          <p:nvPr>
            <p:ph type="body" sz="quarter" idx="35" hasCustomPrompt="1"/>
          </p:nvPr>
        </p:nvSpPr>
        <p:spPr>
          <a:xfrm>
            <a:off x="982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a:t>Small bullet point</a:t>
            </a:r>
          </a:p>
        </p:txBody>
      </p:sp>
      <p:sp>
        <p:nvSpPr>
          <p:cNvPr id="85" name="Text Placeholder 9">
            <a:extLst>
              <a:ext uri="{FF2B5EF4-FFF2-40B4-BE49-F238E27FC236}">
                <a16:creationId xmlns:a16="http://schemas.microsoft.com/office/drawing/2014/main" id="{29AE7F41-C4F2-F146-930D-2276E41A7113}"/>
              </a:ext>
            </a:extLst>
          </p:cNvPr>
          <p:cNvSpPr>
            <a:spLocks noGrp="1"/>
          </p:cNvSpPr>
          <p:nvPr>
            <p:ph type="body" sz="quarter" idx="36" hasCustomPrompt="1"/>
          </p:nvPr>
        </p:nvSpPr>
        <p:spPr>
          <a:xfrm>
            <a:off x="8305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6" name="Text Placeholder 9">
            <a:extLst>
              <a:ext uri="{FF2B5EF4-FFF2-40B4-BE49-F238E27FC236}">
                <a16:creationId xmlns:a16="http://schemas.microsoft.com/office/drawing/2014/main" id="{2248D147-C5AB-404C-8EE8-9C0D48100C25}"/>
              </a:ext>
            </a:extLst>
          </p:cNvPr>
          <p:cNvSpPr>
            <a:spLocks noGrp="1"/>
          </p:cNvSpPr>
          <p:nvPr>
            <p:ph type="body" sz="quarter" idx="38" hasCustomPrompt="1"/>
          </p:nvPr>
        </p:nvSpPr>
        <p:spPr>
          <a:xfrm>
            <a:off x="525747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7" name="Text Placeholder 9">
            <a:extLst>
              <a:ext uri="{FF2B5EF4-FFF2-40B4-BE49-F238E27FC236}">
                <a16:creationId xmlns:a16="http://schemas.microsoft.com/office/drawing/2014/main" id="{2F61A984-ACA5-1A47-B018-3EB8C700006A}"/>
              </a:ext>
            </a:extLst>
          </p:cNvPr>
          <p:cNvSpPr>
            <a:spLocks noGrp="1"/>
          </p:cNvSpPr>
          <p:nvPr>
            <p:ph type="body" sz="quarter" idx="39" hasCustomPrompt="1"/>
          </p:nvPr>
        </p:nvSpPr>
        <p:spPr>
          <a:xfrm>
            <a:off x="6780823"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8" name="Text Placeholder 9">
            <a:extLst>
              <a:ext uri="{FF2B5EF4-FFF2-40B4-BE49-F238E27FC236}">
                <a16:creationId xmlns:a16="http://schemas.microsoft.com/office/drawing/2014/main" id="{08068585-D074-D14F-AE98-6FA37CDD099B}"/>
              </a:ext>
            </a:extLst>
          </p:cNvPr>
          <p:cNvSpPr>
            <a:spLocks noGrp="1"/>
          </p:cNvSpPr>
          <p:nvPr>
            <p:ph type="body" sz="quarter" idx="40" hasCustomPrompt="1"/>
          </p:nvPr>
        </p:nvSpPr>
        <p:spPr>
          <a:xfrm>
            <a:off x="374142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9" name="Text Placeholder 9">
            <a:extLst>
              <a:ext uri="{FF2B5EF4-FFF2-40B4-BE49-F238E27FC236}">
                <a16:creationId xmlns:a16="http://schemas.microsoft.com/office/drawing/2014/main" id="{BCABF1CE-7E17-9141-9A9C-F6CBB9C6FD83}"/>
              </a:ext>
            </a:extLst>
          </p:cNvPr>
          <p:cNvSpPr>
            <a:spLocks noGrp="1"/>
          </p:cNvSpPr>
          <p:nvPr>
            <p:ph type="body" sz="quarter" idx="41" hasCustomPrompt="1"/>
          </p:nvPr>
        </p:nvSpPr>
        <p:spPr>
          <a:xfrm>
            <a:off x="982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3" name="Text Placeholder 2">
            <a:extLst>
              <a:ext uri="{FF2B5EF4-FFF2-40B4-BE49-F238E27FC236}">
                <a16:creationId xmlns:a16="http://schemas.microsoft.com/office/drawing/2014/main" id="{CCD1544D-293B-6640-B3F6-54C1EFAAA74E}"/>
              </a:ext>
            </a:extLst>
          </p:cNvPr>
          <p:cNvSpPr>
            <a:spLocks noGrp="1"/>
          </p:cNvSpPr>
          <p:nvPr>
            <p:ph type="body" sz="quarter" idx="42" hasCustomPrompt="1"/>
          </p:nvPr>
        </p:nvSpPr>
        <p:spPr>
          <a:xfrm>
            <a:off x="2210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2014</a:t>
            </a:r>
          </a:p>
        </p:txBody>
      </p:sp>
      <p:sp>
        <p:nvSpPr>
          <p:cNvPr id="42" name="Text Placeholder 2">
            <a:extLst>
              <a:ext uri="{FF2B5EF4-FFF2-40B4-BE49-F238E27FC236}">
                <a16:creationId xmlns:a16="http://schemas.microsoft.com/office/drawing/2014/main" id="{6181E7AE-D8FF-F946-BBF8-A29A6BB23154}"/>
              </a:ext>
            </a:extLst>
          </p:cNvPr>
          <p:cNvSpPr>
            <a:spLocks noGrp="1"/>
          </p:cNvSpPr>
          <p:nvPr>
            <p:ph type="body" sz="quarter" idx="43" hasCustomPrompt="1"/>
          </p:nvPr>
        </p:nvSpPr>
        <p:spPr>
          <a:xfrm>
            <a:off x="374173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2015</a:t>
            </a:r>
          </a:p>
        </p:txBody>
      </p:sp>
      <p:sp>
        <p:nvSpPr>
          <p:cNvPr id="43" name="Text Placeholder 2">
            <a:extLst>
              <a:ext uri="{FF2B5EF4-FFF2-40B4-BE49-F238E27FC236}">
                <a16:creationId xmlns:a16="http://schemas.microsoft.com/office/drawing/2014/main" id="{DBCC9E77-B320-CB44-9A31-DFAF35E67A94}"/>
              </a:ext>
            </a:extLst>
          </p:cNvPr>
          <p:cNvSpPr>
            <a:spLocks noGrp="1"/>
          </p:cNvSpPr>
          <p:nvPr>
            <p:ph type="body" sz="quarter" idx="44" hasCustomPrompt="1"/>
          </p:nvPr>
        </p:nvSpPr>
        <p:spPr>
          <a:xfrm>
            <a:off x="525778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2016</a:t>
            </a:r>
          </a:p>
        </p:txBody>
      </p:sp>
      <p:sp>
        <p:nvSpPr>
          <p:cNvPr id="45" name="Text Placeholder 2">
            <a:extLst>
              <a:ext uri="{FF2B5EF4-FFF2-40B4-BE49-F238E27FC236}">
                <a16:creationId xmlns:a16="http://schemas.microsoft.com/office/drawing/2014/main" id="{625382FF-9F07-074E-BF38-27A1897D9B8A}"/>
              </a:ext>
            </a:extLst>
          </p:cNvPr>
          <p:cNvSpPr>
            <a:spLocks noGrp="1"/>
          </p:cNvSpPr>
          <p:nvPr>
            <p:ph type="body" sz="quarter" idx="45" hasCustomPrompt="1"/>
          </p:nvPr>
        </p:nvSpPr>
        <p:spPr>
          <a:xfrm>
            <a:off x="6781141"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2017</a:t>
            </a:r>
          </a:p>
        </p:txBody>
      </p:sp>
      <p:sp>
        <p:nvSpPr>
          <p:cNvPr id="46" name="Text Placeholder 2">
            <a:extLst>
              <a:ext uri="{FF2B5EF4-FFF2-40B4-BE49-F238E27FC236}">
                <a16:creationId xmlns:a16="http://schemas.microsoft.com/office/drawing/2014/main" id="{25643073-65B6-4A43-9940-99F434ED618E}"/>
              </a:ext>
            </a:extLst>
          </p:cNvPr>
          <p:cNvSpPr>
            <a:spLocks noGrp="1"/>
          </p:cNvSpPr>
          <p:nvPr>
            <p:ph type="body" sz="quarter" idx="46" hasCustomPrompt="1"/>
          </p:nvPr>
        </p:nvSpPr>
        <p:spPr>
          <a:xfrm>
            <a:off x="8306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2018</a:t>
            </a:r>
          </a:p>
        </p:txBody>
      </p:sp>
      <p:sp>
        <p:nvSpPr>
          <p:cNvPr id="47" name="Text Placeholder 2">
            <a:extLst>
              <a:ext uri="{FF2B5EF4-FFF2-40B4-BE49-F238E27FC236}">
                <a16:creationId xmlns:a16="http://schemas.microsoft.com/office/drawing/2014/main" id="{77F77E3A-6EE7-3346-B73D-8E7FA8662B5F}"/>
              </a:ext>
            </a:extLst>
          </p:cNvPr>
          <p:cNvSpPr>
            <a:spLocks noGrp="1"/>
          </p:cNvSpPr>
          <p:nvPr>
            <p:ph type="body" sz="quarter" idx="47" hasCustomPrompt="1"/>
          </p:nvPr>
        </p:nvSpPr>
        <p:spPr>
          <a:xfrm>
            <a:off x="9830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2019-2020</a:t>
            </a:r>
          </a:p>
        </p:txBody>
      </p:sp>
    </p:spTree>
    <p:extLst>
      <p:ext uri="{BB962C8B-B14F-4D97-AF65-F5344CB8AC3E}">
        <p14:creationId xmlns:p14="http://schemas.microsoft.com/office/powerpoint/2010/main" val="26027100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keholder, Competitive Dynamics, Ecosystem Review">
    <p:spTree>
      <p:nvGrpSpPr>
        <p:cNvPr id="1" name=""/>
        <p:cNvGrpSpPr/>
        <p:nvPr/>
      </p:nvGrpSpPr>
      <p:grpSpPr>
        <a:xfrm>
          <a:off x="0" y="0"/>
          <a:ext cx="0" cy="0"/>
          <a:chOff x="0" y="0"/>
          <a:chExt cx="0" cy="0"/>
        </a:xfrm>
      </p:grpSpPr>
      <p:sp>
        <p:nvSpPr>
          <p:cNvPr id="2" name="Oval 1"/>
          <p:cNvSpPr/>
          <p:nvPr userDrawn="1"/>
        </p:nvSpPr>
        <p:spPr>
          <a:xfrm>
            <a:off x="4496937" y="1980750"/>
            <a:ext cx="2588526" cy="25885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sp>
        <p:nvSpPr>
          <p:cNvPr id="63" name="Text Placeholder 2">
            <a:extLst>
              <a:ext uri="{FF2B5EF4-FFF2-40B4-BE49-F238E27FC236}">
                <a16:creationId xmlns:a16="http://schemas.microsoft.com/office/drawing/2014/main" id="{CD1442B8-C26E-6B44-A503-E22553D5BB54}"/>
              </a:ext>
            </a:extLst>
          </p:cNvPr>
          <p:cNvSpPr>
            <a:spLocks noGrp="1"/>
          </p:cNvSpPr>
          <p:nvPr>
            <p:ph type="body" sz="quarter" idx="20" hasCustomPrompt="1"/>
          </p:nvPr>
        </p:nvSpPr>
        <p:spPr>
          <a:xfrm>
            <a:off x="1295400" y="2060461"/>
            <a:ext cx="2148567" cy="594043"/>
          </a:xfrm>
          <a:prstGeom prst="rect">
            <a:avLst/>
          </a:prstGeom>
        </p:spPr>
        <p:txBody>
          <a:bodyPr anchor="ctr" anchorCtr="0"/>
          <a:lstStyle>
            <a:lvl1pPr marL="0" indent="0" algn="r">
              <a:buNone/>
              <a:defRPr sz="1400" b="1" spc="0">
                <a:solidFill>
                  <a:schemeClr val="accent1"/>
                </a:solidFill>
                <a:latin typeface="DM Sans" pitchFamily="2" charset="77"/>
              </a:defRPr>
            </a:lvl1pPr>
          </a:lstStyle>
          <a:p>
            <a:pPr lvl="0"/>
            <a:r>
              <a:rPr lang="en-US"/>
              <a:t>Icon Title</a:t>
            </a:r>
          </a:p>
        </p:txBody>
      </p:sp>
      <p:sp>
        <p:nvSpPr>
          <p:cNvPr id="62" name="Text Placeholder 2">
            <a:extLst>
              <a:ext uri="{FF2B5EF4-FFF2-40B4-BE49-F238E27FC236}">
                <a16:creationId xmlns:a16="http://schemas.microsoft.com/office/drawing/2014/main" id="{B06D697E-D9C6-DC4B-9868-CC1501853478}"/>
              </a:ext>
            </a:extLst>
          </p:cNvPr>
          <p:cNvSpPr>
            <a:spLocks noGrp="1"/>
          </p:cNvSpPr>
          <p:nvPr>
            <p:ph type="body" sz="quarter" idx="19" hasCustomPrompt="1"/>
          </p:nvPr>
        </p:nvSpPr>
        <p:spPr>
          <a:xfrm>
            <a:off x="1295400" y="3650691"/>
            <a:ext cx="2148567" cy="594043"/>
          </a:xfrm>
          <a:prstGeom prst="rect">
            <a:avLst/>
          </a:prstGeom>
        </p:spPr>
        <p:txBody>
          <a:bodyPr anchor="ctr" anchorCtr="0"/>
          <a:lstStyle>
            <a:lvl1pPr marL="0" indent="0" algn="r">
              <a:buNone/>
              <a:defRPr sz="1400" b="1" spc="0">
                <a:solidFill>
                  <a:schemeClr val="accent1"/>
                </a:solidFill>
                <a:latin typeface="DM Sans" pitchFamily="2" charset="77"/>
              </a:defRPr>
            </a:lvl1pPr>
          </a:lstStyle>
          <a:p>
            <a:pPr lvl="0"/>
            <a:r>
              <a:rPr lang="en-US"/>
              <a:t>Icon Title</a:t>
            </a:r>
          </a:p>
        </p:txBody>
      </p:sp>
      <p:sp>
        <p:nvSpPr>
          <p:cNvPr id="61" name="Text Placeholder 2">
            <a:extLst>
              <a:ext uri="{FF2B5EF4-FFF2-40B4-BE49-F238E27FC236}">
                <a16:creationId xmlns:a16="http://schemas.microsoft.com/office/drawing/2014/main" id="{EF04A2A7-2928-D54F-B162-6A7F9880A864}"/>
              </a:ext>
            </a:extLst>
          </p:cNvPr>
          <p:cNvSpPr>
            <a:spLocks noGrp="1"/>
          </p:cNvSpPr>
          <p:nvPr>
            <p:ph type="body" sz="quarter" idx="18" hasCustomPrompt="1"/>
          </p:nvPr>
        </p:nvSpPr>
        <p:spPr>
          <a:xfrm>
            <a:off x="4038600" y="5332413"/>
            <a:ext cx="1816738" cy="594043"/>
          </a:xfrm>
          <a:prstGeom prst="rect">
            <a:avLst/>
          </a:prstGeom>
        </p:spPr>
        <p:txBody>
          <a:bodyPr/>
          <a:lstStyle>
            <a:lvl1pPr marL="0" indent="0" algn="ctr">
              <a:buNone/>
              <a:defRPr sz="1400" b="1" spc="0">
                <a:solidFill>
                  <a:schemeClr val="accent1"/>
                </a:solidFill>
                <a:latin typeface="DM Sans" pitchFamily="2" charset="77"/>
              </a:defRPr>
            </a:lvl1pPr>
          </a:lstStyle>
          <a:p>
            <a:pPr lvl="0"/>
            <a:r>
              <a:rPr lang="en-US"/>
              <a:t>Icon Title</a:t>
            </a:r>
          </a:p>
        </p:txBody>
      </p:sp>
      <p:sp>
        <p:nvSpPr>
          <p:cNvPr id="3" name="Text Placeholder 2">
            <a:extLst>
              <a:ext uri="{FF2B5EF4-FFF2-40B4-BE49-F238E27FC236}">
                <a16:creationId xmlns:a16="http://schemas.microsoft.com/office/drawing/2014/main" id="{D93F07E2-55E8-F742-9EC1-BE881D27C47E}"/>
              </a:ext>
            </a:extLst>
          </p:cNvPr>
          <p:cNvSpPr>
            <a:spLocks noGrp="1"/>
          </p:cNvSpPr>
          <p:nvPr>
            <p:ph type="body" sz="quarter" idx="14" hasCustomPrompt="1"/>
          </p:nvPr>
        </p:nvSpPr>
        <p:spPr>
          <a:xfrm>
            <a:off x="5562600" y="1370013"/>
            <a:ext cx="2098675" cy="382587"/>
          </a:xfrm>
          <a:prstGeom prst="rect">
            <a:avLst/>
          </a:prstGeom>
        </p:spPr>
        <p:txBody>
          <a:bodyPr anchor="ctr" anchorCtr="0"/>
          <a:lstStyle>
            <a:lvl1pPr marL="0" indent="0">
              <a:buNone/>
              <a:defRPr sz="1400" b="1" spc="0">
                <a:solidFill>
                  <a:schemeClr val="accent1"/>
                </a:solidFill>
                <a:latin typeface="DM Sans" pitchFamily="2" charset="77"/>
              </a:defRPr>
            </a:lvl1pPr>
          </a:lstStyle>
          <a:p>
            <a:pPr lvl="0"/>
            <a:r>
              <a:rPr lang="en-US"/>
              <a:t>Icon 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91146" cy="242478"/>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Stakeholder, competitive dynamics, ecosystem review slide title</a:t>
            </a:r>
          </a:p>
        </p:txBody>
      </p:sp>
      <p:sp>
        <p:nvSpPr>
          <p:cNvPr id="58" name="Text Placeholder 2">
            <a:extLst>
              <a:ext uri="{FF2B5EF4-FFF2-40B4-BE49-F238E27FC236}">
                <a16:creationId xmlns:a16="http://schemas.microsoft.com/office/drawing/2014/main" id="{40868378-843C-B34C-9352-02EA876CFE7A}"/>
              </a:ext>
            </a:extLst>
          </p:cNvPr>
          <p:cNvSpPr>
            <a:spLocks noGrp="1"/>
          </p:cNvSpPr>
          <p:nvPr>
            <p:ph type="body" sz="quarter" idx="15" hasCustomPrompt="1"/>
          </p:nvPr>
        </p:nvSpPr>
        <p:spPr>
          <a:xfrm>
            <a:off x="7924800" y="2060461"/>
            <a:ext cx="2325729" cy="594043"/>
          </a:xfrm>
          <a:prstGeom prst="rect">
            <a:avLst/>
          </a:prstGeom>
        </p:spPr>
        <p:txBody>
          <a:bodyPr anchor="ctr" anchorCtr="0"/>
          <a:lstStyle>
            <a:lvl1pPr marL="0" indent="0">
              <a:buNone/>
              <a:defRPr sz="1400" b="1" spc="0">
                <a:solidFill>
                  <a:schemeClr val="accent1"/>
                </a:solidFill>
                <a:latin typeface="DM Sans" pitchFamily="2" charset="77"/>
              </a:defRPr>
            </a:lvl1pPr>
          </a:lstStyle>
          <a:p>
            <a:pPr lvl="0"/>
            <a:r>
              <a:rPr lang="en-US"/>
              <a:t>Icon Title</a:t>
            </a:r>
          </a:p>
        </p:txBody>
      </p:sp>
      <p:sp>
        <p:nvSpPr>
          <p:cNvPr id="59" name="Text Placeholder 2">
            <a:extLst>
              <a:ext uri="{FF2B5EF4-FFF2-40B4-BE49-F238E27FC236}">
                <a16:creationId xmlns:a16="http://schemas.microsoft.com/office/drawing/2014/main" id="{FEFEE550-7F33-5445-96FE-E63A58DFD966}"/>
              </a:ext>
            </a:extLst>
          </p:cNvPr>
          <p:cNvSpPr>
            <a:spLocks noGrp="1"/>
          </p:cNvSpPr>
          <p:nvPr>
            <p:ph type="body" sz="quarter" idx="16" hasCustomPrompt="1"/>
          </p:nvPr>
        </p:nvSpPr>
        <p:spPr>
          <a:xfrm>
            <a:off x="8382000" y="3427413"/>
            <a:ext cx="2325729" cy="594043"/>
          </a:xfrm>
          <a:prstGeom prst="rect">
            <a:avLst/>
          </a:prstGeom>
        </p:spPr>
        <p:txBody>
          <a:bodyPr anchor="ctr" anchorCtr="0"/>
          <a:lstStyle>
            <a:lvl1pPr marL="0" indent="0">
              <a:buNone/>
              <a:defRPr sz="1400" b="1" spc="0">
                <a:solidFill>
                  <a:schemeClr val="accent1"/>
                </a:solidFill>
                <a:latin typeface="DM Sans" pitchFamily="2" charset="77"/>
              </a:defRPr>
            </a:lvl1pPr>
          </a:lstStyle>
          <a:p>
            <a:pPr lvl="0"/>
            <a:r>
              <a:rPr lang="en-US"/>
              <a:t>Icon Title</a:t>
            </a:r>
          </a:p>
        </p:txBody>
      </p:sp>
      <p:sp>
        <p:nvSpPr>
          <p:cNvPr id="60" name="Text Placeholder 2">
            <a:extLst>
              <a:ext uri="{FF2B5EF4-FFF2-40B4-BE49-F238E27FC236}">
                <a16:creationId xmlns:a16="http://schemas.microsoft.com/office/drawing/2014/main" id="{CB3C9CED-9A0F-5A43-84D9-90C6980B8F18}"/>
              </a:ext>
            </a:extLst>
          </p:cNvPr>
          <p:cNvSpPr>
            <a:spLocks noGrp="1"/>
          </p:cNvSpPr>
          <p:nvPr>
            <p:ph type="body" sz="quarter" idx="17" hasCustomPrompt="1"/>
          </p:nvPr>
        </p:nvSpPr>
        <p:spPr>
          <a:xfrm>
            <a:off x="7239000" y="4722813"/>
            <a:ext cx="1816738" cy="594043"/>
          </a:xfrm>
          <a:prstGeom prst="rect">
            <a:avLst/>
          </a:prstGeom>
        </p:spPr>
        <p:txBody>
          <a:bodyPr anchor="ctr" anchorCtr="0"/>
          <a:lstStyle>
            <a:lvl1pPr marL="0" indent="0">
              <a:buNone/>
              <a:defRPr sz="1400" b="1" spc="0">
                <a:solidFill>
                  <a:schemeClr val="accent1"/>
                </a:solidFill>
                <a:latin typeface="DM Sans" pitchFamily="2" charset="77"/>
              </a:defRPr>
            </a:lvl1pPr>
          </a:lstStyle>
          <a:p>
            <a:pPr lvl="0"/>
            <a:r>
              <a:rPr lang="en-US"/>
              <a:t>Icon Title</a:t>
            </a:r>
          </a:p>
        </p:txBody>
      </p:sp>
    </p:spTree>
    <p:extLst>
      <p:ext uri="{BB962C8B-B14F-4D97-AF65-F5344CB8AC3E}">
        <p14:creationId xmlns:p14="http://schemas.microsoft.com/office/powerpoint/2010/main" val="26424917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conography Librar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14946" cy="318678"/>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Iconography library</a:t>
            </a:r>
          </a:p>
        </p:txBody>
      </p:sp>
    </p:spTree>
    <p:extLst>
      <p:ext uri="{BB962C8B-B14F-4D97-AF65-F5344CB8AC3E}">
        <p14:creationId xmlns:p14="http://schemas.microsoft.com/office/powerpoint/2010/main" val="24787500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B4BEC0-8FF6-094D-9842-8FF1FFB5B29E}"/>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0C5BC0-F5A7-F049-A3F3-769AF7D2A78F}"/>
              </a:ext>
            </a:extLst>
          </p:cNvPr>
          <p:cNvSpPr txBox="1"/>
          <p:nvPr userDrawn="1"/>
        </p:nvSpPr>
        <p:spPr>
          <a:xfrm>
            <a:off x="2437947" y="6324600"/>
            <a:ext cx="7316105"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686E14B-6982-944A-B224-FC61E0D4E0FA}"/>
              </a:ext>
            </a:extLst>
          </p:cNvPr>
          <p:cNvSpPr/>
          <p:nvPr userDrawn="1"/>
        </p:nvSpPr>
        <p:spPr>
          <a:xfrm>
            <a:off x="3467099"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5" name="Picture 4" descr="A picture containing drawing&#10;&#10;Description automatically generated">
            <a:extLst>
              <a:ext uri="{FF2B5EF4-FFF2-40B4-BE49-F238E27FC236}">
                <a16:creationId xmlns:a16="http://schemas.microsoft.com/office/drawing/2014/main" id="{29707C4B-CEF9-9C42-97B0-F8A6FB627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00" y="1676400"/>
            <a:ext cx="2667000" cy="2667000"/>
          </a:xfrm>
          <a:prstGeom prst="rect">
            <a:avLst/>
          </a:prstGeom>
        </p:spPr>
      </p:pic>
      <p:sp>
        <p:nvSpPr>
          <p:cNvPr id="9" name="Text Placeholder 16">
            <a:extLst>
              <a:ext uri="{FF2B5EF4-FFF2-40B4-BE49-F238E27FC236}">
                <a16:creationId xmlns:a16="http://schemas.microsoft.com/office/drawing/2014/main" id="{A55BB19E-70C3-7441-9BAB-79FE43FB11F7}"/>
              </a:ext>
            </a:extLst>
          </p:cNvPr>
          <p:cNvSpPr>
            <a:spLocks noGrp="1"/>
          </p:cNvSpPr>
          <p:nvPr>
            <p:ph type="body" sz="quarter" idx="14" hasCustomPrompt="1"/>
          </p:nvPr>
        </p:nvSpPr>
        <p:spPr>
          <a:xfrm>
            <a:off x="3512570" y="3733800"/>
            <a:ext cx="5166860" cy="381000"/>
          </a:xfrm>
          <a:prstGeom prst="rect">
            <a:avLst/>
          </a:prstGeom>
          <a:ln>
            <a:noFill/>
          </a:ln>
        </p:spPr>
        <p:txBody>
          <a:bodyPr/>
          <a:lstStyle>
            <a:lvl1pPr marL="0" indent="0" algn="ctr">
              <a:buNone/>
              <a:defRPr sz="1000" spc="0">
                <a:solidFill>
                  <a:schemeClr val="bg1"/>
                </a:solidFill>
                <a:latin typeface="DM Sans" pitchFamily="2" charset="77"/>
              </a:defRPr>
            </a:lvl1pPr>
          </a:lstStyle>
          <a:p>
            <a:pPr lvl="0"/>
            <a:r>
              <a:rPr lang="en-US"/>
              <a:t>Blue Cross Blue Shield of Massachusetts is an Independent Licensee </a:t>
            </a:r>
            <a:br>
              <a:rPr lang="en-US"/>
            </a:br>
            <a:r>
              <a:rPr lang="en-US"/>
              <a:t>of the Blue Cross and Blue Shield Association. </a:t>
            </a:r>
          </a:p>
        </p:txBody>
      </p:sp>
      <p:sp>
        <p:nvSpPr>
          <p:cNvPr id="10" name="TextBox 9">
            <a:extLst>
              <a:ext uri="{FF2B5EF4-FFF2-40B4-BE49-F238E27FC236}">
                <a16:creationId xmlns:a16="http://schemas.microsoft.com/office/drawing/2014/main" id="{0881CFF1-D86B-5549-905F-DBEA6B1678CC}"/>
              </a:ext>
            </a:extLst>
          </p:cNvPr>
          <p:cNvSpPr txBox="1"/>
          <p:nvPr userDrawn="1"/>
        </p:nvSpPr>
        <p:spPr>
          <a:xfrm>
            <a:off x="2437948" y="6324600"/>
            <a:ext cx="7316105"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3DC3788-E544-F745-BF9A-98885E5F5ABC}"/>
              </a:ext>
            </a:extLst>
          </p:cNvPr>
          <p:cNvSpPr/>
          <p:nvPr userDrawn="1"/>
        </p:nvSpPr>
        <p:spPr>
          <a:xfrm>
            <a:off x="3467100"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bg1"/>
                </a:solidFill>
                <a:effectLst/>
                <a:latin typeface="Roboto" charset="0"/>
              </a:rPr>
              <a:t>Blue Cross Blue Shield of Massachusetts is an Independent Licensee of the Blue Cross and Blue Shield Association.</a:t>
            </a:r>
            <a:endParaRPr lang="en-US" sz="550">
              <a:solidFill>
                <a:schemeClr val="bg1"/>
              </a:solidFill>
            </a:endParaRPr>
          </a:p>
        </p:txBody>
      </p:sp>
    </p:spTree>
    <p:extLst>
      <p:ext uri="{BB962C8B-B14F-4D97-AF65-F5344CB8AC3E}">
        <p14:creationId xmlns:p14="http://schemas.microsoft.com/office/powerpoint/2010/main" val="213634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4E77F90-EBDB-2341-96E4-1228B5343DD8}"/>
              </a:ext>
            </a:extLst>
          </p:cNvPr>
          <p:cNvSpPr>
            <a:spLocks noGrp="1"/>
          </p:cNvSpPr>
          <p:nvPr>
            <p:ph type="body" sz="quarter" idx="14" hasCustomPrompt="1"/>
          </p:nvPr>
        </p:nvSpPr>
        <p:spPr>
          <a:xfrm>
            <a:off x="1295400" y="1447800"/>
            <a:ext cx="2438400" cy="3505200"/>
          </a:xfrm>
          <a:prstGeom prst="rect">
            <a:avLst/>
          </a:prstGeom>
        </p:spPr>
        <p:txBody>
          <a:bodyPr anchor="ctr" anchorCtr="0"/>
          <a:lstStyle>
            <a:lvl1pPr marL="0" indent="0" algn="r">
              <a:buNone/>
              <a:defRPr sz="4800" b="1" cap="all" spc="0" baseline="0">
                <a:solidFill>
                  <a:schemeClr val="accent4"/>
                </a:solidFill>
                <a:latin typeface="Arial Narrow" panose="020B060602020203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AGENDA</a:t>
            </a:r>
          </a:p>
        </p:txBody>
      </p:sp>
      <p:sp>
        <p:nvSpPr>
          <p:cNvPr id="7" name="Text Placeholder 12">
            <a:extLst>
              <a:ext uri="{FF2B5EF4-FFF2-40B4-BE49-F238E27FC236}">
                <a16:creationId xmlns:a16="http://schemas.microsoft.com/office/drawing/2014/main" id="{097E7D69-DC57-6C46-BADA-DAB8CFA9187B}"/>
              </a:ext>
            </a:extLst>
          </p:cNvPr>
          <p:cNvSpPr>
            <a:spLocks noGrp="1"/>
          </p:cNvSpPr>
          <p:nvPr>
            <p:ph type="body" sz="quarter" idx="12"/>
          </p:nvPr>
        </p:nvSpPr>
        <p:spPr>
          <a:xfrm>
            <a:off x="4648200" y="1447800"/>
            <a:ext cx="6497559" cy="3505200"/>
          </a:xfrm>
          <a:prstGeom prst="rect">
            <a:avLst/>
          </a:prstGeom>
        </p:spPr>
        <p:txBody>
          <a:bodyPr anchor="ctr" anchorCtr="0"/>
          <a:lstStyle>
            <a:lvl1pPr>
              <a:buClr>
                <a:srgbClr val="164E9C"/>
              </a:buClr>
              <a:defRPr sz="2400" b="0" i="0" baseline="0">
                <a:solidFill>
                  <a:schemeClr val="accent1"/>
                </a:solidFill>
                <a:latin typeface="Franklin Gothic Book" panose="020B0503020102020204" pitchFamily="34" charset="0"/>
              </a:defRPr>
            </a:lvl1pPr>
            <a:lvl2pPr>
              <a:buClr>
                <a:srgbClr val="164E9C"/>
              </a:buClr>
              <a:defRPr sz="2000" b="0" i="0" baseline="0">
                <a:solidFill>
                  <a:schemeClr val="accent1"/>
                </a:solidFill>
                <a:latin typeface="Franklin Gothic Book" panose="020B0503020102020204" pitchFamily="34" charset="0"/>
              </a:defRPr>
            </a:lvl2pPr>
            <a:lvl3pPr>
              <a:buClr>
                <a:srgbClr val="164E9C"/>
              </a:buClr>
              <a:defRPr sz="1800" b="0" i="0" baseline="0">
                <a:solidFill>
                  <a:schemeClr val="accent1"/>
                </a:solidFill>
                <a:latin typeface="Franklin Gothic Book" panose="020B0503020102020204" pitchFamily="34" charset="0"/>
              </a:defRPr>
            </a:lvl3pPr>
            <a:lvl4pPr>
              <a:buClr>
                <a:srgbClr val="164E9C"/>
              </a:buClr>
              <a:defRPr sz="1600" b="0" i="0" baseline="0">
                <a:solidFill>
                  <a:schemeClr val="accent1"/>
                </a:solidFill>
                <a:latin typeface="Franklin Gothic Book" panose="020B0503020102020204" pitchFamily="34" charset="0"/>
              </a:defRPr>
            </a:lvl4pPr>
            <a:lvl5pPr>
              <a:buClr>
                <a:srgbClr val="164E9C"/>
              </a:buClr>
              <a:defRPr sz="1400" b="0" i="0" baseline="0">
                <a:solidFill>
                  <a:schemeClr val="accent1"/>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90500958-20A3-5A4B-97D4-7BA09F3DA8D0}"/>
              </a:ext>
            </a:extLst>
          </p:cNvPr>
          <p:cNvCxnSpPr>
            <a:cxnSpLocks/>
          </p:cNvCxnSpPr>
          <p:nvPr/>
        </p:nvCxnSpPr>
        <p:spPr>
          <a:xfrm>
            <a:off x="4267200" y="1479480"/>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DC24E58-4E7F-4E73-8503-F84D71F9531C}"/>
              </a:ext>
            </a:extLst>
          </p:cNvPr>
          <p:cNvCxnSpPr>
            <a:cxnSpLocks/>
          </p:cNvCxnSpPr>
          <p:nvPr userDrawn="1"/>
        </p:nvCxnSpPr>
        <p:spPr>
          <a:xfrm>
            <a:off x="4267200" y="1479480"/>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2524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sic Char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DE32C1-0CA2-C347-8192-111898918D22}"/>
              </a:ext>
            </a:extLst>
          </p:cNvPr>
          <p:cNvSpPr>
            <a:spLocks noGrp="1"/>
          </p:cNvSpPr>
          <p:nvPr>
            <p:ph type="body" sz="quarter" idx="11" hasCustomPrompt="1"/>
          </p:nvPr>
        </p:nvSpPr>
        <p:spPr>
          <a:xfrm>
            <a:off x="7781925" y="1447799"/>
            <a:ext cx="3359150" cy="4883427"/>
          </a:xfrm>
          <a:prstGeom prst="rect">
            <a:avLst/>
          </a:prstGeom>
        </p:spPr>
        <p:txBody>
          <a:bodyPr anchor="ctr"/>
          <a:lstStyle>
            <a:lvl1pPr>
              <a:defRPr sz="2400">
                <a:solidFill>
                  <a:srgbClr val="1E4873"/>
                </a:solidFill>
                <a:latin typeface="DM Sans" pitchFamily="2" charset="77"/>
              </a:defRPr>
            </a:lvl1pPr>
          </a:lstStyle>
          <a:p>
            <a:pPr lvl="0"/>
            <a:r>
              <a:rPr lang="en-US"/>
              <a:t>Key Insights</a:t>
            </a:r>
          </a:p>
        </p:txBody>
      </p:sp>
      <p:sp>
        <p:nvSpPr>
          <p:cNvPr id="2" name="Title 1">
            <a:extLst>
              <a:ext uri="{FF2B5EF4-FFF2-40B4-BE49-F238E27FC236}">
                <a16:creationId xmlns:a16="http://schemas.microsoft.com/office/drawing/2014/main" id="{A27325A4-64AB-4A4E-9927-E06BFF5F2BFC}"/>
              </a:ext>
            </a:extLst>
          </p:cNvPr>
          <p:cNvSpPr>
            <a:spLocks noGrp="1"/>
          </p:cNvSpPr>
          <p:nvPr>
            <p:ph type="title" hasCustomPrompt="1"/>
          </p:nvPr>
        </p:nvSpPr>
        <p:spPr>
          <a:xfrm>
            <a:off x="839788" y="457200"/>
            <a:ext cx="6276629" cy="530225"/>
          </a:xfrm>
          <a:prstGeom prst="rect">
            <a:avLst/>
          </a:prstGeom>
        </p:spPr>
        <p:txBody>
          <a:bodyPr anchor="t"/>
          <a:lstStyle>
            <a:lvl1pPr>
              <a:defRPr sz="3200" baseline="0">
                <a:solidFill>
                  <a:srgbClr val="FC5C3B"/>
                </a:solidFill>
                <a:latin typeface="Bebas Neue" panose="020B0606020202050201" pitchFamily="34" charset="77"/>
              </a:defRPr>
            </a:lvl1pPr>
          </a:lstStyle>
          <a:p>
            <a:r>
              <a:rPr lang="en-US"/>
              <a:t>Basic chart slide</a:t>
            </a:r>
          </a:p>
        </p:txBody>
      </p:sp>
      <p:sp>
        <p:nvSpPr>
          <p:cNvPr id="3" name="Content Placeholder 2">
            <a:extLst>
              <a:ext uri="{FF2B5EF4-FFF2-40B4-BE49-F238E27FC236}">
                <a16:creationId xmlns:a16="http://schemas.microsoft.com/office/drawing/2014/main" id="{FB2C3F3F-79AD-A047-8DE9-BBC29BB1133A}"/>
              </a:ext>
            </a:extLst>
          </p:cNvPr>
          <p:cNvSpPr>
            <a:spLocks noGrp="1"/>
          </p:cNvSpPr>
          <p:nvPr>
            <p:ph idx="1" hasCustomPrompt="1"/>
          </p:nvPr>
        </p:nvSpPr>
        <p:spPr>
          <a:xfrm>
            <a:off x="839788" y="1447663"/>
            <a:ext cx="6172200" cy="4873625"/>
          </a:xfrm>
          <a:prstGeom prst="rect">
            <a:avLst/>
          </a:prstGeom>
        </p:spPr>
        <p:txBody>
          <a:bodyPr anchor="ctr"/>
          <a:lstStyle>
            <a:lvl1pPr marL="0" indent="0" algn="ctr">
              <a:buNone/>
              <a:defRPr sz="1800" cap="all" spc="300" baseline="0">
                <a:solidFill>
                  <a:srgbClr val="0D4877"/>
                </a:solidFill>
                <a:latin typeface="DM Sans" pitchFamily="2"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add chart]</a:t>
            </a:r>
          </a:p>
        </p:txBody>
      </p:sp>
      <p:sp>
        <p:nvSpPr>
          <p:cNvPr id="4" name="Text Placeholder 3">
            <a:extLst>
              <a:ext uri="{FF2B5EF4-FFF2-40B4-BE49-F238E27FC236}">
                <a16:creationId xmlns:a16="http://schemas.microsoft.com/office/drawing/2014/main" id="{30F9A7BC-FA19-5043-AB36-7EAFE5575478}"/>
              </a:ext>
            </a:extLst>
          </p:cNvPr>
          <p:cNvSpPr>
            <a:spLocks noGrp="1"/>
          </p:cNvSpPr>
          <p:nvPr>
            <p:ph type="body" sz="half" idx="2" hasCustomPrompt="1"/>
          </p:nvPr>
        </p:nvSpPr>
        <p:spPr>
          <a:xfrm>
            <a:off x="839788" y="1013792"/>
            <a:ext cx="6276629" cy="365125"/>
          </a:xfrm>
          <a:prstGeom prst="rect">
            <a:avLst/>
          </a:prstGeom>
        </p:spPr>
        <p:txBody>
          <a:bodyPr/>
          <a:lstStyle>
            <a:lvl1pPr marL="0" indent="0">
              <a:buNone/>
              <a:defRPr sz="1600" baseline="0">
                <a:latin typeface="DM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subtitle</a:t>
            </a:r>
          </a:p>
        </p:txBody>
      </p:sp>
      <p:cxnSp>
        <p:nvCxnSpPr>
          <p:cNvPr id="9" name="Straight Connector 8">
            <a:extLst>
              <a:ext uri="{FF2B5EF4-FFF2-40B4-BE49-F238E27FC236}">
                <a16:creationId xmlns:a16="http://schemas.microsoft.com/office/drawing/2014/main" id="{60B15EDC-F6C2-FD4E-A204-FBAE63EF2118}"/>
              </a:ext>
            </a:extLst>
          </p:cNvPr>
          <p:cNvCxnSpPr/>
          <p:nvPr userDrawn="1"/>
        </p:nvCxnSpPr>
        <p:spPr>
          <a:xfrm>
            <a:off x="7345019" y="1457602"/>
            <a:ext cx="0" cy="48736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117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ing Slide">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A6D79BF1-9101-B34D-8DC4-4CA8810553D0}"/>
              </a:ext>
            </a:extLst>
          </p:cNvPr>
          <p:cNvSpPr>
            <a:spLocks noGrp="1"/>
          </p:cNvSpPr>
          <p:nvPr>
            <p:ph type="body" sz="quarter" idx="14" hasCustomPrompt="1"/>
          </p:nvPr>
        </p:nvSpPr>
        <p:spPr>
          <a:xfrm>
            <a:off x="609600" y="2525517"/>
            <a:ext cx="10624100" cy="20464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i="0" cap="all" spc="0" baseline="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Sample intro copy Sample intro copy Sample intro copy Sample intro copy Sample intro copy Sample intro copy Sample intro copy Sample intro copy Sample intro copy</a:t>
            </a:r>
          </a:p>
        </p:txBody>
      </p:sp>
      <p:cxnSp>
        <p:nvCxnSpPr>
          <p:cNvPr id="12" name="Straight Connector 11">
            <a:extLst>
              <a:ext uri="{FF2B5EF4-FFF2-40B4-BE49-F238E27FC236}">
                <a16:creationId xmlns:a16="http://schemas.microsoft.com/office/drawing/2014/main" id="{DE5FEB42-6C82-B54F-9425-A77A95C26711}"/>
              </a:ext>
            </a:extLst>
          </p:cNvPr>
          <p:cNvCxnSpPr>
            <a:cxnSpLocks/>
          </p:cNvCxnSpPr>
          <p:nvPr/>
        </p:nvCxnSpPr>
        <p:spPr>
          <a:xfrm>
            <a:off x="701950" y="2362200"/>
            <a:ext cx="104394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FBF2D2A-602A-4AEB-964A-0E29FACF4F2B}"/>
              </a:ext>
            </a:extLst>
          </p:cNvPr>
          <p:cNvCxnSpPr>
            <a:cxnSpLocks/>
          </p:cNvCxnSpPr>
          <p:nvPr userDrawn="1"/>
        </p:nvCxnSpPr>
        <p:spPr>
          <a:xfrm>
            <a:off x="701950" y="2362200"/>
            <a:ext cx="104394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3367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3.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theme" Target="../theme/theme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image" Target="../media/image3.png"/><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image" Target="../media/image2.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4">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EFE4E2D-0C82-0343-AAFC-C7EC87AAB798}"/>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875428D-4C5C-A849-9B5B-866A00438A2A}"/>
              </a:ext>
            </a:extLst>
          </p:cNvPr>
          <p:cNvSpPr txBox="1"/>
          <p:nvPr/>
        </p:nvSpPr>
        <p:spPr>
          <a:xfrm>
            <a:off x="11460480" y="6474023"/>
            <a:ext cx="426720"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00" b="0" i="0" u="none" strike="noStrike" kern="1200" cap="none" spc="300" normalizeH="0" baseline="0" noProof="0">
                <a:ln>
                  <a:noFill/>
                </a:ln>
                <a:solidFill>
                  <a:schemeClr val="bg1"/>
                </a:solidFill>
                <a:effectLst/>
                <a:uLnTx/>
                <a:uFillTx/>
                <a:latin typeface="Franklin Gothic Medium" panose="020B0603020102020204"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Franklin Gothic Medium" panose="020B0603020102020204" pitchFamily="34" charset="0"/>
              <a:ea typeface="Tahoma" panose="020B060403050404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41808B6-F8CC-5041-A2DB-E51A230E32A8}"/>
              </a:ext>
            </a:extLst>
          </p:cNvPr>
          <p:cNvSpPr txBox="1"/>
          <p:nvPr/>
        </p:nvSpPr>
        <p:spPr>
          <a:xfrm>
            <a:off x="3705901" y="6324600"/>
            <a:ext cx="6941003"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lumMod val="50000"/>
                  </a:schemeClr>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lumMod val="50000"/>
                  </a:schemeClr>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lumMod val="50000"/>
                </a:schemeClr>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19CF78B-8C05-4A4A-80E3-5AA1D8D510F2}"/>
              </a:ext>
            </a:extLst>
          </p:cNvPr>
          <p:cNvSpPr/>
          <p:nvPr/>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pic>
        <p:nvPicPr>
          <p:cNvPr id="5" name="Picture 4" descr="A picture containing object, clock, drawing&#10;&#10;Description automatically generated">
            <a:extLst>
              <a:ext uri="{FF2B5EF4-FFF2-40B4-BE49-F238E27FC236}">
                <a16:creationId xmlns:a16="http://schemas.microsoft.com/office/drawing/2014/main" id="{1375DD4F-72FB-DC45-A82F-BCB8C643AE48}"/>
              </a:ext>
            </a:extLst>
          </p:cNvPr>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pic>
        <p:nvPicPr>
          <p:cNvPr id="7" name="Picture 6" descr="A close up of a logo&#10;&#10;Description automatically generated">
            <a:extLst>
              <a:ext uri="{FF2B5EF4-FFF2-40B4-BE49-F238E27FC236}">
                <a16:creationId xmlns:a16="http://schemas.microsoft.com/office/drawing/2014/main" id="{361ED417-B6F9-4366-BF9F-5E72FE1373CA}"/>
              </a:ext>
            </a:extLst>
          </p:cNvPr>
          <p:cNvPicPr>
            <a:picLocks noChangeAspect="1"/>
          </p:cNvPicPr>
          <p:nvPr userDrawn="1"/>
        </p:nvPicPr>
        <p:blipFill>
          <a:blip r:embed="rId5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8F82F38B-51FF-4A58-BE18-B68B0F387B3E}"/>
              </a:ext>
            </a:extLst>
          </p:cNvPr>
          <p:cNvSpPr txBox="1"/>
          <p:nvPr userDrawn="1"/>
        </p:nvSpPr>
        <p:spPr>
          <a:xfrm>
            <a:off x="11405978" y="6474023"/>
            <a:ext cx="481222"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9863BD6-86E9-451F-824B-7C24530DA24B}"/>
              </a:ext>
            </a:extLst>
          </p:cNvPr>
          <p:cNvSpPr txBox="1"/>
          <p:nvPr userDrawn="1"/>
        </p:nvSpPr>
        <p:spPr>
          <a:xfrm>
            <a:off x="3705901" y="6324600"/>
            <a:ext cx="6941003"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lumMod val="50000"/>
                  </a:schemeClr>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lumMod val="50000"/>
                  </a:schemeClr>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lumMod val="50000"/>
                </a:schemeClr>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B6599FDD-355A-47BA-9D42-BD491C826085}"/>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pic>
        <p:nvPicPr>
          <p:cNvPr id="13" name="Picture 12" descr="A picture containing object, clock, drawing&#10;&#10;Description automatically generated">
            <a:extLst>
              <a:ext uri="{FF2B5EF4-FFF2-40B4-BE49-F238E27FC236}">
                <a16:creationId xmlns:a16="http://schemas.microsoft.com/office/drawing/2014/main" id="{A3EE6A43-70ED-4BBB-A5D2-EEA6B2E474AC}"/>
              </a:ext>
            </a:extLst>
          </p:cNvPr>
          <p:cNvPicPr>
            <a:picLocks noChangeAspect="1"/>
          </p:cNvPicPr>
          <p:nvPr userDrawn="1"/>
        </p:nvPicPr>
        <p:blipFill>
          <a:blip r:embed="rId56"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2618623445"/>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90" r:id="rId26"/>
    <p:sldLayoutId id="2147484591" r:id="rId27"/>
    <p:sldLayoutId id="2147484539" r:id="rId28"/>
    <p:sldLayoutId id="2147484549" r:id="rId29"/>
    <p:sldLayoutId id="2147484540" r:id="rId30"/>
    <p:sldLayoutId id="2147484547" r:id="rId31"/>
    <p:sldLayoutId id="2147484560" r:id="rId32"/>
    <p:sldLayoutId id="2147484550" r:id="rId33"/>
    <p:sldLayoutId id="2147484531" r:id="rId34"/>
    <p:sldLayoutId id="2147484484" r:id="rId35"/>
    <p:sldLayoutId id="2147484542" r:id="rId36"/>
    <p:sldLayoutId id="2147484541" r:id="rId37"/>
    <p:sldLayoutId id="2147484552" r:id="rId38"/>
    <p:sldLayoutId id="2147484553" r:id="rId39"/>
    <p:sldLayoutId id="2147484554" r:id="rId40"/>
    <p:sldLayoutId id="2147484532" r:id="rId41"/>
    <p:sldLayoutId id="2147484544" r:id="rId42"/>
    <p:sldLayoutId id="2147484546" r:id="rId43"/>
    <p:sldLayoutId id="2147484545" r:id="rId44"/>
    <p:sldLayoutId id="2147484562" r:id="rId45"/>
    <p:sldLayoutId id="2147484485" r:id="rId46"/>
    <p:sldLayoutId id="2147484486" r:id="rId47"/>
    <p:sldLayoutId id="2147484487" r:id="rId48"/>
    <p:sldLayoutId id="2147484488" r:id="rId49"/>
    <p:sldLayoutId id="2147484529" r:id="rId50"/>
    <p:sldLayoutId id="2147484561" r:id="rId51"/>
    <p:sldLayoutId id="2147484622" r:id="rId5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orient="horz" pos="3840" userDrawn="1">
          <p15:clr>
            <a:srgbClr val="F26B43"/>
          </p15:clr>
        </p15:guide>
        <p15:guide id="12" pos="3840" userDrawn="1">
          <p15:clr>
            <a:srgbClr val="F26B43"/>
          </p15:clr>
        </p15:guide>
        <p15:guide id="13" pos="7296" userDrawn="1">
          <p15:clr>
            <a:srgbClr val="F26B43"/>
          </p15:clr>
        </p15:guide>
        <p15:guide id="14" orient="horz" pos="1104" userDrawn="1">
          <p15:clr>
            <a:srgbClr val="F26B43"/>
          </p15:clr>
        </p15:guide>
        <p15:guide id="15" pos="432" userDrawn="1">
          <p15:clr>
            <a:srgbClr val="F26B43"/>
          </p15:clr>
        </p15:guide>
        <p15:guide id="16" orient="horz" pos="384" userDrawn="1">
          <p15:clr>
            <a:srgbClr val="F26B43"/>
          </p15:clr>
        </p15:guide>
        <p15:guide id="17" orient="horz" pos="624" userDrawn="1">
          <p15:clr>
            <a:srgbClr val="F26B43"/>
          </p15:clr>
        </p15:guide>
        <p15:guide id="18" orient="horz"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EFE4E2D-0C82-0343-AAFC-C7EC87AAB798}"/>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875428D-4C5C-A849-9B5B-866A00438A2A}"/>
              </a:ext>
            </a:extLst>
          </p:cNvPr>
          <p:cNvSpPr txBox="1"/>
          <p:nvPr userDrawn="1"/>
        </p:nvSpPr>
        <p:spPr>
          <a:xfrm>
            <a:off x="11405978" y="6474023"/>
            <a:ext cx="481222"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41808B6-F8CC-5041-A2DB-E51A230E32A8}"/>
              </a:ext>
            </a:extLst>
          </p:cNvPr>
          <p:cNvSpPr txBox="1"/>
          <p:nvPr userDrawn="1"/>
        </p:nvSpPr>
        <p:spPr>
          <a:xfrm>
            <a:off x="3330799" y="6324600"/>
            <a:ext cx="7316105"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19CF78B-8C05-4A4A-80E3-5AA1D8D510F2}"/>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pic>
        <p:nvPicPr>
          <p:cNvPr id="5" name="Picture 4" descr="A picture containing object, clock, drawing&#10;&#10;Description automatically generated">
            <a:extLst>
              <a:ext uri="{FF2B5EF4-FFF2-40B4-BE49-F238E27FC236}">
                <a16:creationId xmlns:a16="http://schemas.microsoft.com/office/drawing/2014/main" id="{1375DD4F-72FB-DC45-A82F-BCB8C643AE48}"/>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2117320519"/>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p15:clr>
            <a:srgbClr val="F26B43"/>
          </p15:clr>
        </p15:guide>
        <p15:guide id="2" pos="3840">
          <p15:clr>
            <a:srgbClr val="F26B43"/>
          </p15:clr>
        </p15:guide>
        <p15:guide id="4" pos="7296">
          <p15:clr>
            <a:srgbClr val="F26B43"/>
          </p15:clr>
        </p15:guide>
        <p15:guide id="6" orient="horz" pos="1104">
          <p15:clr>
            <a:srgbClr val="F26B43"/>
          </p15:clr>
        </p15:guide>
        <p15:guide id="7" pos="432">
          <p15:clr>
            <a:srgbClr val="F26B43"/>
          </p15:clr>
        </p15:guide>
        <p15:guide id="8" orient="horz" pos="384">
          <p15:clr>
            <a:srgbClr val="F26B43"/>
          </p15:clr>
        </p15:guide>
        <p15:guide id="9" orient="horz" pos="624">
          <p15:clr>
            <a:srgbClr val="F26B43"/>
          </p15:clr>
        </p15:guide>
        <p15:guide id="10" orient="horz" pos="2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2.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2.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39334E67-12F2-4CD7-9C32-E7D0819009E4}"/>
              </a:ext>
            </a:extLst>
          </p:cNvPr>
          <p:cNvSpPr>
            <a:spLocks noGrp="1"/>
          </p:cNvSpPr>
          <p:nvPr>
            <p:ph type="body" sz="quarter" idx="10"/>
          </p:nvPr>
        </p:nvSpPr>
        <p:spPr>
          <a:xfrm>
            <a:off x="1280158" y="3985902"/>
            <a:ext cx="8787119" cy="914400"/>
          </a:xfrm>
        </p:spPr>
        <p:txBody>
          <a:bodyPr/>
          <a:lstStyle/>
          <a:p>
            <a:r>
              <a:rPr lang="en-US" sz="2000" dirty="0">
                <a:latin typeface="DM Sans" pitchFamily="2" charset="0"/>
              </a:rPr>
              <a:t>Q1 2024 results and trends among Commercial and Medicare members</a:t>
            </a:r>
          </a:p>
        </p:txBody>
      </p:sp>
      <p:sp>
        <p:nvSpPr>
          <p:cNvPr id="10" name="Text Placeholder 3">
            <a:extLst>
              <a:ext uri="{FF2B5EF4-FFF2-40B4-BE49-F238E27FC236}">
                <a16:creationId xmlns:a16="http://schemas.microsoft.com/office/drawing/2014/main" id="{2C8A5E85-CD84-4EDD-9C0E-B91CB1CDD735}"/>
              </a:ext>
            </a:extLst>
          </p:cNvPr>
          <p:cNvSpPr txBox="1">
            <a:spLocks/>
          </p:cNvSpPr>
          <p:nvPr/>
        </p:nvSpPr>
        <p:spPr>
          <a:xfrm>
            <a:off x="1175819" y="3215026"/>
            <a:ext cx="9708845" cy="61884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b="1" kern="1200">
                <a:solidFill>
                  <a:srgbClr val="FD5D3B"/>
                </a:solidFill>
                <a:latin typeface="Arial Narrow" panose="020B06060202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800" kern="1200">
                <a:solidFill>
                  <a:srgbClr val="FD5D3B"/>
                </a:solidFill>
                <a:latin typeface="Bebas Neue" panose="020B0606020202050201"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800" kern="1200">
                <a:solidFill>
                  <a:srgbClr val="FD5D3B"/>
                </a:solidFill>
                <a:latin typeface="Bebas Neue" panose="020B0606020202050201"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800" kern="1200">
                <a:solidFill>
                  <a:srgbClr val="FD5D3B"/>
                </a:solidFill>
                <a:latin typeface="Bebas Neue" panose="020B0606020202050201"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800" kern="1200">
                <a:solidFill>
                  <a:srgbClr val="FD5D3B"/>
                </a:solidFill>
                <a:latin typeface="Bebas Neue" panose="020B0606020202050201"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b="0">
                <a:solidFill>
                  <a:schemeClr val="accent4"/>
                </a:solidFill>
                <a:latin typeface="Bebas Neue" panose="020B0606020202050201" pitchFamily="34" charset="0"/>
                <a:cs typeface="Arial" panose="020B0604020202020204" pitchFamily="34" charset="0"/>
              </a:rPr>
              <a:t>VOICE OF Consumer Pulse</a:t>
            </a:r>
          </a:p>
        </p:txBody>
      </p:sp>
      <p:sp>
        <p:nvSpPr>
          <p:cNvPr id="11" name="Text Placeholder 6">
            <a:extLst>
              <a:ext uri="{FF2B5EF4-FFF2-40B4-BE49-F238E27FC236}">
                <a16:creationId xmlns:a16="http://schemas.microsoft.com/office/drawing/2014/main" id="{89AF1245-916A-455E-AC5F-286771F102F8}"/>
              </a:ext>
            </a:extLst>
          </p:cNvPr>
          <p:cNvSpPr txBox="1">
            <a:spLocks/>
          </p:cNvSpPr>
          <p:nvPr/>
        </p:nvSpPr>
        <p:spPr>
          <a:xfrm>
            <a:off x="1280157" y="2941520"/>
            <a:ext cx="9887951" cy="252954"/>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cap="all" spc="0" baseline="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all" spc="0" normalizeH="0" baseline="0" noProof="0" dirty="0">
                <a:ln>
                  <a:noFill/>
                </a:ln>
                <a:solidFill>
                  <a:srgbClr val="FFFFFF"/>
                </a:solidFill>
                <a:effectLst/>
                <a:uLnTx/>
                <a:uFillTx/>
                <a:latin typeface="DM Sans" pitchFamily="2" charset="0"/>
              </a:rPr>
              <a:t>CUSTOMER RESEARCH, Experience &amp; Advocacy (</a:t>
            </a:r>
            <a:r>
              <a:rPr kumimoji="0" lang="en-US" b="1" i="0" u="none" strike="noStrike" kern="1200" cap="all" spc="0" normalizeH="0" baseline="0" noProof="0" dirty="0" err="1">
                <a:ln>
                  <a:noFill/>
                </a:ln>
                <a:solidFill>
                  <a:srgbClr val="FFFFFF"/>
                </a:solidFill>
                <a:effectLst/>
                <a:uLnTx/>
                <a:uFillTx/>
                <a:latin typeface="DM Sans" pitchFamily="2" charset="0"/>
              </a:rPr>
              <a:t>crea</a:t>
            </a:r>
            <a:r>
              <a:rPr kumimoji="0" lang="en-US" b="1" i="0" u="none" strike="noStrike" kern="1200" cap="all" spc="0" normalizeH="0" baseline="0" noProof="0" dirty="0">
                <a:ln>
                  <a:noFill/>
                </a:ln>
                <a:solidFill>
                  <a:srgbClr val="FFFFFF"/>
                </a:solidFill>
                <a:effectLst/>
                <a:uLnTx/>
                <a:uFillTx/>
                <a:latin typeface="DM Sans" pitchFamily="2" charset="0"/>
              </a:rPr>
              <a:t>)</a:t>
            </a:r>
            <a:endParaRPr kumimoji="0" lang="en-US" b="1" i="0" u="none" strike="noStrike" kern="1200" cap="all" spc="0" normalizeH="0" baseline="0" noProof="0" dirty="0">
              <a:ln>
                <a:noFill/>
              </a:ln>
              <a:solidFill>
                <a:schemeClr val="accent3"/>
              </a:solidFill>
              <a:effectLst/>
              <a:uLnTx/>
              <a:uFillTx/>
              <a:latin typeface="DM Sans" pitchFamily="2" charset="0"/>
            </a:endParaRPr>
          </a:p>
        </p:txBody>
      </p:sp>
      <p:sp>
        <p:nvSpPr>
          <p:cNvPr id="2" name="TextBox 1">
            <a:extLst>
              <a:ext uri="{FF2B5EF4-FFF2-40B4-BE49-F238E27FC236}">
                <a16:creationId xmlns:a16="http://schemas.microsoft.com/office/drawing/2014/main" id="{F9D308CC-E173-7BF6-E960-FD27F705EFF1}"/>
              </a:ext>
            </a:extLst>
          </p:cNvPr>
          <p:cNvSpPr txBox="1"/>
          <p:nvPr/>
        </p:nvSpPr>
        <p:spPr>
          <a:xfrm>
            <a:off x="1280157" y="2190391"/>
            <a:ext cx="1409222" cy="184666"/>
          </a:xfrm>
          <a:prstGeom prst="rect">
            <a:avLst/>
          </a:prstGeom>
          <a:solidFill>
            <a:srgbClr val="FFFF00"/>
          </a:solidFill>
          <a:ln w="38100">
            <a:solidFill>
              <a:srgbClr val="FF0000"/>
            </a:solidFill>
          </a:ln>
        </p:spPr>
        <p:txBody>
          <a:bodyPr wrap="square" lIns="0" tIns="0" rIns="0" bIns="0" rtlCol="0">
            <a:spAutoFit/>
          </a:bodyPr>
          <a:lstStyle/>
          <a:p>
            <a:pPr algn="l" fontAlgn="auto">
              <a:spcAft>
                <a:spcPts val="0"/>
              </a:spcAft>
            </a:pPr>
            <a:r>
              <a:rPr lang="en-US" sz="1200" dirty="0">
                <a:latin typeface="DM Sans" pitchFamily="2" charset="0"/>
              </a:rPr>
              <a:t>Draft 03-15-2024.</a:t>
            </a:r>
          </a:p>
        </p:txBody>
      </p:sp>
    </p:spTree>
    <p:extLst>
      <p:ext uri="{BB962C8B-B14F-4D97-AF65-F5344CB8AC3E}">
        <p14:creationId xmlns:p14="http://schemas.microsoft.com/office/powerpoint/2010/main" val="143079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F60109E-8D0B-EBB5-F20A-1AFA961DDF13}"/>
              </a:ext>
            </a:extLst>
          </p:cNvPr>
          <p:cNvSpPr/>
          <p:nvPr/>
        </p:nvSpPr>
        <p:spPr>
          <a:xfrm>
            <a:off x="7239740" y="3688932"/>
            <a:ext cx="4131816" cy="2137711"/>
          </a:xfrm>
          <a:prstGeom prst="rect">
            <a:avLst/>
          </a:prstGeom>
          <a:solidFill>
            <a:schemeClr val="bg1">
              <a:lumMod val="9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2EF0584-FD0E-3863-882A-5C9A13B09562}"/>
              </a:ext>
            </a:extLst>
          </p:cNvPr>
          <p:cNvSpPr/>
          <p:nvPr/>
        </p:nvSpPr>
        <p:spPr>
          <a:xfrm>
            <a:off x="693910" y="3688933"/>
            <a:ext cx="4131816" cy="2137710"/>
          </a:xfrm>
          <a:prstGeom prst="rect">
            <a:avLst/>
          </a:prstGeom>
          <a:solidFill>
            <a:schemeClr val="bg1">
              <a:lumMod val="9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B2B2878-8B19-C05C-92D5-D4338D1665CF}"/>
              </a:ext>
            </a:extLst>
          </p:cNvPr>
          <p:cNvSpPr/>
          <p:nvPr/>
        </p:nvSpPr>
        <p:spPr>
          <a:xfrm>
            <a:off x="7239740" y="1205521"/>
            <a:ext cx="4131816" cy="2346451"/>
          </a:xfrm>
          <a:prstGeom prst="rect">
            <a:avLst/>
          </a:prstGeom>
          <a:solidFill>
            <a:schemeClr val="bg1">
              <a:lumMod val="9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65B38E9-D61B-F2BE-0467-14A65EECFC40}"/>
              </a:ext>
            </a:extLst>
          </p:cNvPr>
          <p:cNvSpPr/>
          <p:nvPr/>
        </p:nvSpPr>
        <p:spPr>
          <a:xfrm>
            <a:off x="693910" y="1205522"/>
            <a:ext cx="4131816" cy="2346451"/>
          </a:xfrm>
          <a:prstGeom prst="rect">
            <a:avLst/>
          </a:prstGeom>
          <a:solidFill>
            <a:schemeClr val="bg1">
              <a:lumMod val="9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0F71E82-CBEB-6733-75C2-FF79354611A5}"/>
              </a:ext>
            </a:extLst>
          </p:cNvPr>
          <p:cNvSpPr txBox="1"/>
          <p:nvPr/>
        </p:nvSpPr>
        <p:spPr>
          <a:xfrm>
            <a:off x="7277120" y="3737406"/>
            <a:ext cx="3990121" cy="1384995"/>
          </a:xfrm>
          <a:prstGeom prst="rect">
            <a:avLst/>
          </a:prstGeom>
          <a:noFill/>
        </p:spPr>
        <p:txBody>
          <a:bodyPr wrap="square" rtlCol="0">
            <a:spAutoFit/>
          </a:bodyPr>
          <a:lstStyle/>
          <a:p>
            <a:pPr algn="r"/>
            <a:r>
              <a:rPr lang="en-US" sz="1200">
                <a:solidFill>
                  <a:prstClr val="black"/>
                </a:solidFill>
                <a:latin typeface="Arial" panose="020B0604020202020204" pitchFamily="34" charset="0"/>
                <a:cs typeface="Arial" panose="020B0604020202020204" pitchFamily="34" charset="0"/>
              </a:rPr>
              <a:t>End of summer means back to schedules. Cold/flu/virus season combined with cold weather expenses start to weigh on members’ minds as they think ahead to winter.</a:t>
            </a:r>
          </a:p>
          <a:p>
            <a:pPr algn="r"/>
            <a:endParaRPr lang="en-US" sz="1200">
              <a:solidFill>
                <a:prstClr val="black"/>
              </a:solidFill>
              <a:latin typeface="Arial" panose="020B0604020202020204" pitchFamily="34" charset="0"/>
              <a:cs typeface="Arial" panose="020B0604020202020204" pitchFamily="34" charset="0"/>
            </a:endParaRPr>
          </a:p>
          <a:p>
            <a:pPr algn="r"/>
            <a:r>
              <a:rPr lang="en-US" sz="1200">
                <a:solidFill>
                  <a:prstClr val="black"/>
                </a:solidFill>
                <a:latin typeface="Arial" panose="020B0604020202020204" pitchFamily="34" charset="0"/>
                <a:cs typeface="Arial" panose="020B0604020202020204" pitchFamily="34" charset="0"/>
              </a:rPr>
              <a:t>Organic community conversations are focused on vaccines/boosters and perceptions of BCBSMA programs/issues/services.</a:t>
            </a:r>
            <a:r>
              <a:rPr lang="en-US" sz="1200" b="1">
                <a:solidFill>
                  <a:srgbClr val="4472C4"/>
                </a:solidFill>
                <a:latin typeface="Arial" panose="020B0604020202020204" pitchFamily="34" charset="0"/>
                <a:cs typeface="Arial" panose="020B0604020202020204" pitchFamily="34" charset="0"/>
              </a:rPr>
              <a:t>      </a:t>
            </a:r>
            <a:endParaRPr lang="en-US" sz="1200">
              <a:solidFill>
                <a:prstClr val="black"/>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E325B2A-9998-E660-2411-B6C4776709C6}"/>
              </a:ext>
            </a:extLst>
          </p:cNvPr>
          <p:cNvSpPr txBox="1"/>
          <p:nvPr/>
        </p:nvSpPr>
        <p:spPr>
          <a:xfrm>
            <a:off x="899603" y="5136607"/>
            <a:ext cx="4030437" cy="630942"/>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buClrTx/>
              <a:buSzTx/>
              <a:buFontTx/>
              <a:buNone/>
              <a:tabLst/>
              <a:defRPr/>
            </a:pPr>
            <a:r>
              <a:rPr kumimoji="0" lang="en-US" sz="1600" b="1" i="0" u="none" strike="noStrike" kern="1200" cap="none" spc="0" normalizeH="0" baseline="0" noProof="0">
                <a:ln>
                  <a:noFill/>
                </a:ln>
                <a:solidFill>
                  <a:srgbClr val="0D4877"/>
                </a:solidFill>
                <a:effectLst/>
                <a:uLnTx/>
                <a:uFillTx/>
                <a:latin typeface="DM Sans"/>
                <a:ea typeface="+mn-ea"/>
                <a:cs typeface="+mn-cs"/>
              </a:rPr>
              <a:t>Multi-faceted Concerns Dominate</a:t>
            </a:r>
            <a:endParaRPr lang="en-US" sz="1600" b="1"/>
          </a:p>
          <a:p>
            <a:pPr algn="l" fontAlgn="auto">
              <a:spcAft>
                <a:spcPts val="0"/>
              </a:spcAft>
            </a:pPr>
            <a:r>
              <a:rPr lang="en-US" sz="2500" b="1"/>
              <a:t>Q4</a:t>
            </a:r>
          </a:p>
        </p:txBody>
      </p:sp>
      <p:sp>
        <p:nvSpPr>
          <p:cNvPr id="12" name="TextBox 11">
            <a:extLst>
              <a:ext uri="{FF2B5EF4-FFF2-40B4-BE49-F238E27FC236}">
                <a16:creationId xmlns:a16="http://schemas.microsoft.com/office/drawing/2014/main" id="{8478F2CA-4F67-8B59-DD7A-9F8A46A125FC}"/>
              </a:ext>
            </a:extLst>
          </p:cNvPr>
          <p:cNvSpPr txBox="1"/>
          <p:nvPr/>
        </p:nvSpPr>
        <p:spPr>
          <a:xfrm>
            <a:off x="829692" y="1915330"/>
            <a:ext cx="3751556" cy="1569660"/>
          </a:xfrm>
          <a:prstGeom prst="rect">
            <a:avLst/>
          </a:prstGeom>
          <a:noFill/>
        </p:spPr>
        <p:txBody>
          <a:bodyPr wrap="square" lIns="91440" tIns="45720" rIns="91440" bIns="45720" rtlCol="0" anchor="t">
            <a:spAutoFit/>
          </a:bodyPr>
          <a:lstStyle>
            <a:defPPr>
              <a:defRPr lang="en-US"/>
            </a:defPPr>
            <a:lvl1pPr>
              <a:defRPr sz="1200">
                <a:solidFill>
                  <a:prstClr val="black"/>
                </a:solidFill>
                <a:latin typeface="Arial" panose="020B0604020202020204" pitchFamily="34" charset="0"/>
                <a:cs typeface="Arial" panose="020B0604020202020204" pitchFamily="34" charset="0"/>
              </a:defRPr>
            </a:lvl1pPr>
          </a:lstStyle>
          <a:p>
            <a:r>
              <a:rPr lang="en-US">
                <a:latin typeface="Arial"/>
                <a:cs typeface="Arial"/>
              </a:rPr>
              <a:t>At the start of the new year, members are focused on getting healthier and thinking about eating right, losing weight and exercising more. They are also thinking about personal goals and career changes.</a:t>
            </a:r>
          </a:p>
          <a:p>
            <a:endParaRPr lang="en-US"/>
          </a:p>
          <a:p>
            <a:r>
              <a:rPr lang="en-US">
                <a:latin typeface="Arial"/>
                <a:cs typeface="Arial"/>
              </a:rPr>
              <a:t>Organic community conversations are about health insurance coverage specifics and added benefits such as nutritionists and gym memberships.</a:t>
            </a:r>
          </a:p>
        </p:txBody>
      </p:sp>
      <p:sp>
        <p:nvSpPr>
          <p:cNvPr id="13" name="TextBox 12">
            <a:extLst>
              <a:ext uri="{FF2B5EF4-FFF2-40B4-BE49-F238E27FC236}">
                <a16:creationId xmlns:a16="http://schemas.microsoft.com/office/drawing/2014/main" id="{D3EE2D6F-6BE5-9967-EE1C-ED14641C7AC9}"/>
              </a:ext>
            </a:extLst>
          </p:cNvPr>
          <p:cNvSpPr txBox="1"/>
          <p:nvPr/>
        </p:nvSpPr>
        <p:spPr>
          <a:xfrm>
            <a:off x="905517" y="1308044"/>
            <a:ext cx="1995996" cy="630942"/>
          </a:xfrm>
          <a:prstGeom prst="rect">
            <a:avLst/>
          </a:prstGeom>
        </p:spPr>
        <p:txBody>
          <a:bodyPr wrap="square" lIns="0" tIns="0" rIns="0" bIns="0" rtlCol="0">
            <a:spAutoFit/>
          </a:bodyPr>
          <a:lstStyle/>
          <a:p>
            <a:pPr algn="l" fontAlgn="auto"/>
            <a:r>
              <a:rPr lang="en-US" sz="2500" b="1"/>
              <a:t>Q1</a:t>
            </a:r>
          </a:p>
          <a:p>
            <a:pPr algn="l" fontAlgn="auto">
              <a:spcAft>
                <a:spcPts val="0"/>
              </a:spcAft>
            </a:pPr>
            <a:r>
              <a:rPr lang="en-US" sz="1600" b="1"/>
              <a:t>Time of Renewal</a:t>
            </a:r>
          </a:p>
        </p:txBody>
      </p:sp>
      <p:sp>
        <p:nvSpPr>
          <p:cNvPr id="15" name="TextBox 14">
            <a:extLst>
              <a:ext uri="{FF2B5EF4-FFF2-40B4-BE49-F238E27FC236}">
                <a16:creationId xmlns:a16="http://schemas.microsoft.com/office/drawing/2014/main" id="{A3E3A3AF-CB34-19ED-9555-E6E480847A04}"/>
              </a:ext>
            </a:extLst>
          </p:cNvPr>
          <p:cNvSpPr txBox="1"/>
          <p:nvPr/>
        </p:nvSpPr>
        <p:spPr>
          <a:xfrm>
            <a:off x="7366276" y="1882366"/>
            <a:ext cx="3900966" cy="1754326"/>
          </a:xfrm>
          <a:prstGeom prst="rect">
            <a:avLst/>
          </a:prstGeom>
          <a:noFill/>
        </p:spPr>
        <p:txBody>
          <a:bodyPr wrap="square" rtlCol="0">
            <a:spAutoFit/>
          </a:bodyPr>
          <a:lstStyle>
            <a:defPPr>
              <a:defRPr lang="en-US"/>
            </a:defPPr>
            <a:lvl1pPr>
              <a:defRPr sz="1200">
                <a:solidFill>
                  <a:prstClr val="black"/>
                </a:solidFill>
                <a:latin typeface="Arial" panose="020B0604020202020204" pitchFamily="34" charset="0"/>
                <a:cs typeface="Arial" panose="020B0604020202020204" pitchFamily="34" charset="0"/>
              </a:defRPr>
            </a:lvl1pPr>
          </a:lstStyle>
          <a:p>
            <a:pPr algn="r"/>
            <a:r>
              <a:rPr lang="en-US"/>
              <a:t>With more leisure time in spring and summer, there is more time for family and home life and improving relationships, and more focus on enjoying the outdoors.</a:t>
            </a:r>
          </a:p>
          <a:p>
            <a:pPr algn="r"/>
            <a:endParaRPr lang="en-US"/>
          </a:p>
          <a:p>
            <a:pPr algn="r"/>
            <a:r>
              <a:rPr lang="en-US"/>
              <a:t>Organic c</a:t>
            </a:r>
            <a:r>
              <a:rPr lang="en-US" sz="1200">
                <a:solidFill>
                  <a:prstClr val="black"/>
                </a:solidFill>
                <a:latin typeface="Arial" panose="020B0604020202020204" pitchFamily="34" charset="0"/>
                <a:cs typeface="Arial" panose="020B0604020202020204" pitchFamily="34" charset="0"/>
              </a:rPr>
              <a:t>ommunity conversations are focused on access to providers/care and medication costs/approvals.</a:t>
            </a:r>
          </a:p>
          <a:p>
            <a:pPr algn="r"/>
            <a:endParaRPr lang="en-US"/>
          </a:p>
        </p:txBody>
      </p:sp>
      <p:sp>
        <p:nvSpPr>
          <p:cNvPr id="16" name="Google Shape;1189;p128">
            <a:extLst>
              <a:ext uri="{FF2B5EF4-FFF2-40B4-BE49-F238E27FC236}">
                <a16:creationId xmlns:a16="http://schemas.microsoft.com/office/drawing/2014/main" id="{1151B767-768A-2560-EB25-0D08C69C0955}"/>
              </a:ext>
            </a:extLst>
          </p:cNvPr>
          <p:cNvSpPr txBox="1">
            <a:spLocks/>
          </p:cNvSpPr>
          <p:nvPr/>
        </p:nvSpPr>
        <p:spPr>
          <a:xfrm>
            <a:off x="603503" y="384049"/>
            <a:ext cx="9824547" cy="347137"/>
          </a:xfrm>
          <a:prstGeom prst="rect">
            <a:avLst/>
          </a:prstGeom>
          <a:noFill/>
          <a:ln>
            <a:noFill/>
          </a:ln>
        </p:spPr>
        <p:txBody>
          <a:bodyPr spcFirstLastPara="1" wrap="square" lIns="91433" tIns="45700" rIns="91433" bIns="45700" anchor="t" anchorCtr="0">
            <a:noAutofit/>
          </a:bodyPr>
          <a:lstStyle>
            <a:lvl1pPr marL="609585" marR="0" lvl="0" indent="-304792" algn="l" defTabSz="914400" rtl="0" eaLnBrk="1" latinLnBrk="0" hangingPunct="1">
              <a:lnSpc>
                <a:spcPct val="90000"/>
              </a:lnSpc>
              <a:spcBef>
                <a:spcPts val="1067"/>
              </a:spcBef>
              <a:spcAft>
                <a:spcPts val="0"/>
              </a:spcAft>
              <a:buClr>
                <a:schemeClr val="accent4"/>
              </a:buClr>
              <a:buSzPts val="2100"/>
              <a:buFont typeface="Arial"/>
              <a:buNone/>
              <a:defRPr sz="2800" b="0" i="0" u="none" strike="noStrike" kern="1200" cap="none">
                <a:solidFill>
                  <a:schemeClr val="accent4"/>
                </a:solidFill>
                <a:latin typeface="Bebas Neue"/>
                <a:ea typeface="Bebas Neue"/>
                <a:cs typeface="Bebas Neue"/>
                <a:sym typeface="Bebas Neue"/>
              </a:defRPr>
            </a:lvl1pPr>
            <a:lvl2pPr marL="1219170" marR="0" lvl="1" indent="-457189" algn="l" defTabSz="914400" rtl="0" eaLnBrk="1" latinLnBrk="0" hangingPunct="1">
              <a:lnSpc>
                <a:spcPct val="90000"/>
              </a:lnSpc>
              <a:spcBef>
                <a:spcPts val="533"/>
              </a:spcBef>
              <a:spcAft>
                <a:spcPts val="0"/>
              </a:spcAft>
              <a:buClr>
                <a:schemeClr val="dk1"/>
              </a:buClr>
              <a:buSzPts val="1800"/>
              <a:buFont typeface="Arial"/>
              <a:buChar char="•"/>
              <a:defRPr sz="2400" b="0" i="0" u="none" strike="noStrike" kern="1200" cap="none">
                <a:solidFill>
                  <a:schemeClr val="dk1"/>
                </a:solidFill>
                <a:latin typeface="Calibri"/>
                <a:ea typeface="Calibri"/>
                <a:cs typeface="Calibri"/>
                <a:sym typeface="Calibri"/>
              </a:defRPr>
            </a:lvl2pPr>
            <a:lvl3pPr marL="1828754" marR="0" lvl="2" indent="-431789" algn="l" defTabSz="914400" rtl="0" eaLnBrk="1" latinLnBrk="0" hangingPunct="1">
              <a:lnSpc>
                <a:spcPct val="90000"/>
              </a:lnSpc>
              <a:spcBef>
                <a:spcPts val="533"/>
              </a:spcBef>
              <a:spcAft>
                <a:spcPts val="0"/>
              </a:spcAft>
              <a:buClr>
                <a:schemeClr val="dk1"/>
              </a:buClr>
              <a:buSzPts val="1500"/>
              <a:buFont typeface="Arial"/>
              <a:buChar char="•"/>
              <a:defRPr sz="2000" b="0" i="0" u="none" strike="noStrike" kern="1200" cap="none">
                <a:solidFill>
                  <a:schemeClr val="dk1"/>
                </a:solidFill>
                <a:latin typeface="Calibri"/>
                <a:ea typeface="Calibri"/>
                <a:cs typeface="Calibri"/>
                <a:sym typeface="Calibri"/>
              </a:defRPr>
            </a:lvl3pPr>
            <a:lvl4pPr marL="2438339" marR="0" lvl="3"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4pPr>
            <a:lvl5pPr marL="3047924" marR="0" lvl="4"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5pPr>
            <a:lvl6pPr marL="3657509" marR="0" lvl="5"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6pPr>
            <a:lvl7pPr marL="4267093" marR="0" lvl="6"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7pPr>
            <a:lvl8pPr marL="4876678" marR="0" lvl="7"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8pPr>
            <a:lvl9pPr marL="5486263" marR="0" lvl="8"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9pPr>
          </a:lstStyle>
          <a:p>
            <a:pPr marL="0" indent="0">
              <a:spcBef>
                <a:spcPts val="0"/>
              </a:spcBef>
            </a:pPr>
            <a:r>
              <a:rPr lang="en-US" dirty="0"/>
              <a:t>Over the past two years, there's a cyclical pattern where members start the year optimistic and end feeling stressed</a:t>
            </a:r>
          </a:p>
        </p:txBody>
      </p:sp>
      <p:sp>
        <p:nvSpPr>
          <p:cNvPr id="17" name="TextBox 16">
            <a:extLst>
              <a:ext uri="{FF2B5EF4-FFF2-40B4-BE49-F238E27FC236}">
                <a16:creationId xmlns:a16="http://schemas.microsoft.com/office/drawing/2014/main" id="{995D4FBE-2BFC-9B8B-BA60-102B5A9695BB}"/>
              </a:ext>
            </a:extLst>
          </p:cNvPr>
          <p:cNvSpPr txBox="1"/>
          <p:nvPr/>
        </p:nvSpPr>
        <p:spPr>
          <a:xfrm>
            <a:off x="835605" y="3745218"/>
            <a:ext cx="4131816" cy="1384995"/>
          </a:xfrm>
          <a:prstGeom prst="rect">
            <a:avLst/>
          </a:prstGeom>
          <a:noFill/>
        </p:spPr>
        <p:txBody>
          <a:bodyPr wrap="square" lIns="91440" tIns="45720" rIns="91440" bIns="45720" rtlCol="0" anchor="t">
            <a:spAutoFit/>
          </a:bodyPr>
          <a:lstStyle/>
          <a:p>
            <a:r>
              <a:rPr lang="en-US" sz="1200">
                <a:solidFill>
                  <a:prstClr val="black"/>
                </a:solidFill>
                <a:latin typeface="Arial"/>
                <a:cs typeface="Arial"/>
              </a:rPr>
              <a:t>Work stress is highest during the winter months, and health issues arise more frequently. The holidays compound stress of finances, to-dos and relationships.</a:t>
            </a:r>
          </a:p>
          <a:p>
            <a:endParaRPr lang="en-US" sz="1200">
              <a:solidFill>
                <a:prstClr val="black"/>
              </a:solidFill>
              <a:latin typeface="Arial" panose="020B0604020202020204" pitchFamily="34" charset="0"/>
              <a:cs typeface="Arial" panose="020B0604020202020204" pitchFamily="34" charset="0"/>
            </a:endParaRPr>
          </a:p>
          <a:p>
            <a:r>
              <a:rPr lang="en-US" sz="1200">
                <a:solidFill>
                  <a:prstClr val="black"/>
                </a:solidFill>
                <a:latin typeface="Arial"/>
                <a:cs typeface="Arial"/>
              </a:rPr>
              <a:t>Organic community conversations are focused on open enrollment, healthcare plans and healthcare costs and coverage.</a:t>
            </a:r>
          </a:p>
        </p:txBody>
      </p:sp>
      <p:sp>
        <p:nvSpPr>
          <p:cNvPr id="22" name="TextBox 21">
            <a:extLst>
              <a:ext uri="{FF2B5EF4-FFF2-40B4-BE49-F238E27FC236}">
                <a16:creationId xmlns:a16="http://schemas.microsoft.com/office/drawing/2014/main" id="{527B3DA3-BAD9-45B8-33FC-A100EE5E0F01}"/>
              </a:ext>
            </a:extLst>
          </p:cNvPr>
          <p:cNvSpPr txBox="1"/>
          <p:nvPr/>
        </p:nvSpPr>
        <p:spPr>
          <a:xfrm>
            <a:off x="105513" y="6539275"/>
            <a:ext cx="10227379" cy="276999"/>
          </a:xfrm>
          <a:prstGeom prst="rect">
            <a:avLst/>
          </a:prstGeom>
          <a:noFill/>
        </p:spPr>
        <p:txBody>
          <a:bodyPr wrap="square">
            <a:spAutoFit/>
          </a:bodyPr>
          <a:lstStyle/>
          <a:p>
            <a:pPr algn="l" fontAlgn="auto">
              <a:spcAft>
                <a:spcPts val="0"/>
              </a:spcAft>
            </a:pPr>
            <a:r>
              <a:rPr lang="en-US" sz="1200" dirty="0">
                <a:solidFill>
                  <a:schemeClr val="accent6"/>
                </a:solidFill>
                <a:latin typeface="DM Sans" pitchFamily="2" charset="0"/>
              </a:rPr>
              <a:t>*Based on insights from Q2 2022 to Q4 2023.</a:t>
            </a:r>
          </a:p>
        </p:txBody>
      </p:sp>
      <p:pic>
        <p:nvPicPr>
          <p:cNvPr id="3" name="Graphic 2" descr="Arrow circle with solid fill">
            <a:extLst>
              <a:ext uri="{FF2B5EF4-FFF2-40B4-BE49-F238E27FC236}">
                <a16:creationId xmlns:a16="http://schemas.microsoft.com/office/drawing/2014/main" id="{35F82140-4B27-95DD-C713-C1D96AC47E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57149" y="2011776"/>
            <a:ext cx="3151168" cy="3151168"/>
          </a:xfrm>
          <a:prstGeom prst="rect">
            <a:avLst/>
          </a:prstGeom>
        </p:spPr>
      </p:pic>
      <p:sp>
        <p:nvSpPr>
          <p:cNvPr id="14" name="TextBox 13">
            <a:extLst>
              <a:ext uri="{FF2B5EF4-FFF2-40B4-BE49-F238E27FC236}">
                <a16:creationId xmlns:a16="http://schemas.microsoft.com/office/drawing/2014/main" id="{868DE71A-9A50-C3E0-1969-6BADBA32470D}"/>
              </a:ext>
            </a:extLst>
          </p:cNvPr>
          <p:cNvSpPr txBox="1"/>
          <p:nvPr/>
        </p:nvSpPr>
        <p:spPr>
          <a:xfrm>
            <a:off x="7852410" y="1308044"/>
            <a:ext cx="3251221" cy="630942"/>
          </a:xfrm>
          <a:prstGeom prst="rect">
            <a:avLst/>
          </a:prstGeom>
        </p:spPr>
        <p:txBody>
          <a:bodyPr wrap="square" lIns="0" tIns="0" rIns="0" bIns="0" rtlCol="0">
            <a:spAutoFit/>
          </a:bodyPr>
          <a:lstStyle/>
          <a:p>
            <a:pPr algn="r" fontAlgn="auto"/>
            <a:r>
              <a:rPr lang="en-US" sz="2500" b="1"/>
              <a:t>Q2</a:t>
            </a:r>
          </a:p>
          <a:p>
            <a:pPr algn="r"/>
            <a:r>
              <a:rPr lang="en-US" sz="1600" b="1"/>
              <a:t>Focus on Family &amp; Leisure</a:t>
            </a:r>
          </a:p>
        </p:txBody>
      </p:sp>
      <p:sp>
        <p:nvSpPr>
          <p:cNvPr id="9" name="TextBox 8">
            <a:extLst>
              <a:ext uri="{FF2B5EF4-FFF2-40B4-BE49-F238E27FC236}">
                <a16:creationId xmlns:a16="http://schemas.microsoft.com/office/drawing/2014/main" id="{F47436E7-65EF-3B79-FC40-2C3E96ADA0D2}"/>
              </a:ext>
            </a:extLst>
          </p:cNvPr>
          <p:cNvSpPr txBox="1"/>
          <p:nvPr/>
        </p:nvSpPr>
        <p:spPr>
          <a:xfrm>
            <a:off x="8190127" y="5133629"/>
            <a:ext cx="2913504" cy="630942"/>
          </a:xfrm>
          <a:prstGeom prst="rect">
            <a:avLst/>
          </a:prstGeom>
        </p:spPr>
        <p:txBody>
          <a:bodyPr wrap="square" lIns="0" tIns="0" rIns="0" bIns="0" rtlCol="0">
            <a:spAutoFit/>
          </a:bodyPr>
          <a:lstStyle/>
          <a:p>
            <a:pPr marL="0" marR="0" lvl="0" indent="0" algn="r" defTabSz="914400" rtl="0" eaLnBrk="1" fontAlgn="auto" latinLnBrk="0" hangingPunct="1">
              <a:lnSpc>
                <a:spcPct val="100000"/>
              </a:lnSpc>
              <a:spcBef>
                <a:spcPts val="0"/>
              </a:spcBef>
              <a:buClrTx/>
              <a:buSzTx/>
              <a:buFontTx/>
              <a:buNone/>
              <a:tabLst/>
              <a:defRPr/>
            </a:pPr>
            <a:r>
              <a:rPr kumimoji="0" lang="en-US" sz="1600" b="1" i="0" u="none" strike="noStrike" kern="1200" cap="none" spc="0" normalizeH="0" baseline="0" noProof="0">
                <a:ln>
                  <a:noFill/>
                </a:ln>
                <a:solidFill>
                  <a:srgbClr val="0D4877"/>
                </a:solidFill>
                <a:effectLst/>
                <a:uLnTx/>
                <a:uFillTx/>
                <a:latin typeface="DM Sans"/>
                <a:ea typeface="+mn-ea"/>
                <a:cs typeface="+mn-cs"/>
              </a:rPr>
              <a:t>Calm Before the Storm</a:t>
            </a:r>
            <a:endParaRPr lang="en-US" sz="1600" b="1"/>
          </a:p>
          <a:p>
            <a:pPr algn="r" fontAlgn="auto">
              <a:spcAft>
                <a:spcPts val="0"/>
              </a:spcAft>
            </a:pPr>
            <a:r>
              <a:rPr lang="en-US" sz="2500" b="1"/>
              <a:t>Q3</a:t>
            </a:r>
          </a:p>
        </p:txBody>
      </p:sp>
    </p:spTree>
    <p:extLst>
      <p:ext uri="{BB962C8B-B14F-4D97-AF65-F5344CB8AC3E}">
        <p14:creationId xmlns:p14="http://schemas.microsoft.com/office/powerpoint/2010/main" val="486434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6BA90-6B5D-E748-82C3-A69235DF1704}"/>
              </a:ext>
            </a:extLst>
          </p:cNvPr>
          <p:cNvSpPr>
            <a:spLocks noGrp="1"/>
          </p:cNvSpPr>
          <p:nvPr>
            <p:ph type="body" sz="quarter" idx="10"/>
          </p:nvPr>
        </p:nvSpPr>
        <p:spPr>
          <a:xfrm>
            <a:off x="1295400" y="3145220"/>
            <a:ext cx="6705600" cy="609600"/>
          </a:xfrm>
        </p:spPr>
        <p:txBody>
          <a:bodyPr/>
          <a:lstStyle/>
          <a:p>
            <a:r>
              <a:rPr lang="en-US" sz="4800" b="0">
                <a:latin typeface="Bebas Neue" panose="020B0606020202050201" pitchFamily="34" charset="0"/>
              </a:rPr>
              <a:t>Appendix</a:t>
            </a:r>
          </a:p>
        </p:txBody>
      </p:sp>
    </p:spTree>
    <p:extLst>
      <p:ext uri="{BB962C8B-B14F-4D97-AF65-F5344CB8AC3E}">
        <p14:creationId xmlns:p14="http://schemas.microsoft.com/office/powerpoint/2010/main" val="695785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87353805-59AE-C0B6-808B-8251432ECE61}"/>
              </a:ext>
            </a:extLst>
          </p:cNvPr>
          <p:cNvSpPr txBox="1">
            <a:spLocks/>
          </p:cNvSpPr>
          <p:nvPr/>
        </p:nvSpPr>
        <p:spPr>
          <a:xfrm>
            <a:off x="603503" y="384049"/>
            <a:ext cx="9845263" cy="381000"/>
          </a:xfrm>
          <a:prstGeom prst="rect">
            <a:avLst/>
          </a:prstGeom>
          <a:noFill/>
          <a:ln>
            <a:noFill/>
          </a:ln>
        </p:spPr>
        <p:txBody>
          <a:bodyPr spcFirstLastPara="1" wrap="square" lIns="68575" tIns="34275" rIns="68575" bIns="34275" anchor="t" anchorCtr="0">
            <a:noAutofit/>
          </a:bodyPr>
          <a:lstStyle>
            <a:lvl1pPr marL="609585" marR="0" lvl="0" indent="-304792" algn="l" defTabSz="914400" rtl="0" eaLnBrk="1" latinLnBrk="0" hangingPunct="1">
              <a:lnSpc>
                <a:spcPct val="90000"/>
              </a:lnSpc>
              <a:spcBef>
                <a:spcPts val="1067"/>
              </a:spcBef>
              <a:spcAft>
                <a:spcPts val="0"/>
              </a:spcAft>
              <a:buClr>
                <a:schemeClr val="accent4"/>
              </a:buClr>
              <a:buSzPts val="2100"/>
              <a:buFont typeface="Arial"/>
              <a:buNone/>
              <a:defRPr sz="2800" b="0" i="0" u="none" strike="noStrike" kern="1200" cap="none">
                <a:solidFill>
                  <a:schemeClr val="accent4"/>
                </a:solidFill>
                <a:latin typeface="Bebas Neue"/>
                <a:ea typeface="Bebas Neue"/>
                <a:cs typeface="Bebas Neue"/>
                <a:sym typeface="Bebas Neue"/>
              </a:defRPr>
            </a:lvl1pPr>
            <a:lvl2pPr marL="1219170" marR="0" lvl="1" indent="-457189" algn="l" defTabSz="914400" rtl="0" eaLnBrk="1" latinLnBrk="0" hangingPunct="1">
              <a:lnSpc>
                <a:spcPct val="90000"/>
              </a:lnSpc>
              <a:spcBef>
                <a:spcPts val="533"/>
              </a:spcBef>
              <a:spcAft>
                <a:spcPts val="0"/>
              </a:spcAft>
              <a:buClr>
                <a:schemeClr val="dk1"/>
              </a:buClr>
              <a:buSzPts val="1800"/>
              <a:buFont typeface="Arial"/>
              <a:buChar char="•"/>
              <a:defRPr sz="2400" b="0" i="0" u="none" strike="noStrike" kern="1200" cap="none">
                <a:solidFill>
                  <a:schemeClr val="dk1"/>
                </a:solidFill>
                <a:latin typeface="Calibri"/>
                <a:ea typeface="Calibri"/>
                <a:cs typeface="Calibri"/>
                <a:sym typeface="Calibri"/>
              </a:defRPr>
            </a:lvl2pPr>
            <a:lvl3pPr marL="1828754" marR="0" lvl="2" indent="-431789" algn="l" defTabSz="914400" rtl="0" eaLnBrk="1" latinLnBrk="0" hangingPunct="1">
              <a:lnSpc>
                <a:spcPct val="90000"/>
              </a:lnSpc>
              <a:spcBef>
                <a:spcPts val="533"/>
              </a:spcBef>
              <a:spcAft>
                <a:spcPts val="0"/>
              </a:spcAft>
              <a:buClr>
                <a:schemeClr val="dk1"/>
              </a:buClr>
              <a:buSzPts val="1500"/>
              <a:buFont typeface="Arial"/>
              <a:buChar char="•"/>
              <a:defRPr sz="2000" b="0" i="0" u="none" strike="noStrike" kern="1200" cap="none">
                <a:solidFill>
                  <a:schemeClr val="dk1"/>
                </a:solidFill>
                <a:latin typeface="Calibri"/>
                <a:ea typeface="Calibri"/>
                <a:cs typeface="Calibri"/>
                <a:sym typeface="Calibri"/>
              </a:defRPr>
            </a:lvl3pPr>
            <a:lvl4pPr marL="2438339" marR="0" lvl="3"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4pPr>
            <a:lvl5pPr marL="3047924" marR="0" lvl="4"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5pPr>
            <a:lvl6pPr marL="3657509" marR="0" lvl="5"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6pPr>
            <a:lvl7pPr marL="4267093" marR="0" lvl="6"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7pPr>
            <a:lvl8pPr marL="4876678" marR="0" lvl="7"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8pPr>
            <a:lvl9pPr marL="5486263" marR="0" lvl="8"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9pPr>
          </a:lstStyle>
          <a:p>
            <a:pPr marL="0" indent="0"/>
            <a:r>
              <a:rPr lang="en-US"/>
              <a:t>When we dig into what’s driving member’s concerns*, we see they are influenced by a combination of seasonality + Personal Experiences + External events</a:t>
            </a:r>
          </a:p>
        </p:txBody>
      </p:sp>
      <p:graphicFrame>
        <p:nvGraphicFramePr>
          <p:cNvPr id="3" name="Table 2">
            <a:extLst>
              <a:ext uri="{FF2B5EF4-FFF2-40B4-BE49-F238E27FC236}">
                <a16:creationId xmlns:a16="http://schemas.microsoft.com/office/drawing/2014/main" id="{F4D3DE7F-678B-C51B-CB20-08080775F7EC}"/>
              </a:ext>
            </a:extLst>
          </p:cNvPr>
          <p:cNvGraphicFramePr>
            <a:graphicFrameLocks noGrp="1"/>
          </p:cNvGraphicFramePr>
          <p:nvPr/>
        </p:nvGraphicFramePr>
        <p:xfrm>
          <a:off x="603503" y="1334517"/>
          <a:ext cx="11140821" cy="4610447"/>
        </p:xfrm>
        <a:graphic>
          <a:graphicData uri="http://schemas.openxmlformats.org/drawingml/2006/table">
            <a:tbl>
              <a:tblPr firstRow="1" bandRow="1">
                <a:tableStyleId>{5C22544A-7EE6-4342-B048-85BDC9FD1C3A}</a:tableStyleId>
              </a:tblPr>
              <a:tblGrid>
                <a:gridCol w="1463422">
                  <a:extLst>
                    <a:ext uri="{9D8B030D-6E8A-4147-A177-3AD203B41FA5}">
                      <a16:colId xmlns:a16="http://schemas.microsoft.com/office/drawing/2014/main" val="1028200360"/>
                    </a:ext>
                  </a:extLst>
                </a:gridCol>
                <a:gridCol w="3215289">
                  <a:extLst>
                    <a:ext uri="{9D8B030D-6E8A-4147-A177-3AD203B41FA5}">
                      <a16:colId xmlns:a16="http://schemas.microsoft.com/office/drawing/2014/main" val="1395894681"/>
                    </a:ext>
                  </a:extLst>
                </a:gridCol>
                <a:gridCol w="3160450">
                  <a:extLst>
                    <a:ext uri="{9D8B030D-6E8A-4147-A177-3AD203B41FA5}">
                      <a16:colId xmlns:a16="http://schemas.microsoft.com/office/drawing/2014/main" val="2254577901"/>
                    </a:ext>
                  </a:extLst>
                </a:gridCol>
                <a:gridCol w="3301660">
                  <a:extLst>
                    <a:ext uri="{9D8B030D-6E8A-4147-A177-3AD203B41FA5}">
                      <a16:colId xmlns:a16="http://schemas.microsoft.com/office/drawing/2014/main" val="1220191913"/>
                    </a:ext>
                  </a:extLst>
                </a:gridCol>
              </a:tblGrid>
              <a:tr h="348190">
                <a:tc>
                  <a:txBody>
                    <a:bodyPr/>
                    <a:lstStyle/>
                    <a:p>
                      <a:endParaRPr lang="en-US"/>
                    </a:p>
                  </a:txBody>
                  <a:tcPr/>
                </a:tc>
                <a:tc>
                  <a:txBody>
                    <a:bodyPr/>
                    <a:lstStyle/>
                    <a:p>
                      <a:pPr algn="ctr"/>
                      <a:r>
                        <a:rPr lang="en-US"/>
                        <a:t>Seasonality</a:t>
                      </a:r>
                    </a:p>
                  </a:txBody>
                  <a:tcPr/>
                </a:tc>
                <a:tc>
                  <a:txBody>
                    <a:bodyPr/>
                    <a:lstStyle/>
                    <a:p>
                      <a:pPr algn="ctr"/>
                      <a:r>
                        <a:rPr lang="en-US"/>
                        <a:t>Personal Experiences</a:t>
                      </a:r>
                    </a:p>
                  </a:txBody>
                  <a:tcPr/>
                </a:tc>
                <a:tc>
                  <a:txBody>
                    <a:bodyPr/>
                    <a:lstStyle/>
                    <a:p>
                      <a:pPr algn="ctr"/>
                      <a:r>
                        <a:rPr lang="en-US"/>
                        <a:t>External Events</a:t>
                      </a:r>
                    </a:p>
                  </a:txBody>
                  <a:tcPr/>
                </a:tc>
                <a:extLst>
                  <a:ext uri="{0D108BD9-81ED-4DB2-BD59-A6C34878D82A}">
                    <a16:rowId xmlns:a16="http://schemas.microsoft.com/office/drawing/2014/main" val="3164765965"/>
                  </a:ext>
                </a:extLst>
              </a:tr>
              <a:tr h="707448">
                <a:tc>
                  <a:txBody>
                    <a:bodyPr/>
                    <a:lstStyle/>
                    <a:p>
                      <a:r>
                        <a:rPr lang="en-US" sz="1200" b="1"/>
                        <a:t>Physical Health</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ysClr val="windowText" lastClr="000000"/>
                          </a:solidFill>
                          <a:effectLst/>
                          <a:uLnTx/>
                          <a:uFillTx/>
                          <a:latin typeface="+mn-lt"/>
                          <a:ea typeface="+mn-ea"/>
                          <a:cs typeface="+mn-cs"/>
                        </a:rPr>
                        <a:t>- Physical fitness and importance of physical health habits spike seasonally, primarily spring, summer, and the turn of the new year</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ysClr val="windowText" lastClr="000000"/>
                          </a:solidFill>
                          <a:effectLst/>
                          <a:uLnTx/>
                          <a:uFillTx/>
                          <a:latin typeface="DM Sans"/>
                          <a:ea typeface="+mn-ea"/>
                          <a:cs typeface="+mn-cs"/>
                        </a:rPr>
                        <a:t>- E</a:t>
                      </a:r>
                      <a:r>
                        <a:rPr kumimoji="0" lang="en-US" sz="1100" b="0" i="0" u="none" strike="noStrike" kern="1200" cap="none" spc="0" normalizeH="0" baseline="0" noProof="0">
                          <a:ln>
                            <a:noFill/>
                          </a:ln>
                          <a:solidFill>
                            <a:sysClr val="windowText" lastClr="000000"/>
                          </a:solidFill>
                          <a:effectLst/>
                          <a:uLnTx/>
                          <a:uFillTx/>
                          <a:latin typeface="+mn-lt"/>
                          <a:ea typeface="+mn-ea"/>
                          <a:cs typeface="+mn-cs"/>
                        </a:rPr>
                        <a:t>xperiencing a chronic condition and other life events impact individual’s ability to manage healthcare and other stressors, like work and family</a:t>
                      </a:r>
                      <a:endParaRPr kumimoji="0" lang="en-US" sz="1100" b="0" i="0" u="none" strike="noStrike" kern="1200" cap="none" spc="0" normalizeH="0" baseline="0" noProof="0">
                        <a:ln>
                          <a:noFill/>
                        </a:ln>
                        <a:solidFill>
                          <a:sysClr val="windowText" lastClr="000000"/>
                        </a:solidFill>
                        <a:effectLst/>
                        <a:uLnTx/>
                        <a:uFillTx/>
                        <a:latin typeface="DM Sans"/>
                        <a:ea typeface="+mn-ea"/>
                        <a:cs typeface="+mn-cs"/>
                      </a:endParaRP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ysClr val="windowText" lastClr="000000"/>
                          </a:solidFill>
                          <a:effectLst/>
                          <a:uLnTx/>
                          <a:uFillTx/>
                          <a:latin typeface="+mn-lt"/>
                          <a:ea typeface="+mn-ea"/>
                          <a:cs typeface="+mn-cs"/>
                        </a:rPr>
                        <a:t>- World and national events weigh on members, who already report difficulties managing their health and fitness due to overwhelming daily concerns close to home</a:t>
                      </a:r>
                      <a:endParaRPr kumimoji="0" lang="en-US" sz="1100" b="0" i="0" u="none" strike="noStrike" kern="1200" cap="none" spc="0" normalizeH="0" baseline="0">
                        <a:ln>
                          <a:noFill/>
                        </a:ln>
                        <a:solidFill>
                          <a:sysClr val="windowText" lastClr="000000"/>
                        </a:solidFill>
                        <a:effectLst/>
                        <a:uLnTx/>
                        <a:uFillTx/>
                        <a:latin typeface="+mn-lt"/>
                        <a:ea typeface="+mn-ea"/>
                        <a:cs typeface="+mn-cs"/>
                      </a:endParaRPr>
                    </a:p>
                  </a:txBody>
                  <a:tcPr marT="18288" marB="18288"/>
                </a:tc>
                <a:extLst>
                  <a:ext uri="{0D108BD9-81ED-4DB2-BD59-A6C34878D82A}">
                    <a16:rowId xmlns:a16="http://schemas.microsoft.com/office/drawing/2014/main" val="3157047513"/>
                  </a:ext>
                </a:extLst>
              </a:tr>
              <a:tr h="707448">
                <a:tc>
                  <a:txBody>
                    <a:bodyPr/>
                    <a:lstStyle/>
                    <a:p>
                      <a:r>
                        <a:rPr lang="en-US" sz="1200" b="1"/>
                        <a:t>Finances</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ysClr val="windowText" lastClr="000000"/>
                          </a:solidFill>
                        </a:rPr>
                        <a:t>- Some financial pressures are cyclical and tied to a particular time of year like AC, heating, and the holidays</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ysClr val="windowText" lastClr="000000"/>
                          </a:solidFill>
                          <a:effectLst/>
                          <a:uLnTx/>
                          <a:uFillTx/>
                          <a:latin typeface="DM Sans"/>
                          <a:ea typeface="+mn-ea"/>
                          <a:cs typeface="+mn-cs"/>
                        </a:rPr>
                        <a:t>- Financial concerns include both day-to-day needs and less frequent high-cost activities like home renovations. Both cause significant concern for members as applicable.</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sysClr val="windowText" lastClr="000000"/>
                          </a:solidFill>
                          <a:effectLst/>
                          <a:uLnTx/>
                          <a:uFillTx/>
                          <a:latin typeface="+mn-lt"/>
                          <a:ea typeface="+mn-ea"/>
                          <a:cs typeface="+mn-cs"/>
                        </a:rPr>
                        <a:t>- Concerns about retirement saving, wages, and cost-coverages persist throughout the year but face more pressure when work-life is unsteady, or economy makes downward turns </a:t>
                      </a:r>
                    </a:p>
                  </a:txBody>
                  <a:tcPr marT="18288" marB="18288"/>
                </a:tc>
                <a:extLst>
                  <a:ext uri="{0D108BD9-81ED-4DB2-BD59-A6C34878D82A}">
                    <a16:rowId xmlns:a16="http://schemas.microsoft.com/office/drawing/2014/main" val="3998146974"/>
                  </a:ext>
                </a:extLst>
              </a:tr>
              <a:tr h="707448">
                <a:tc>
                  <a:txBody>
                    <a:bodyPr/>
                    <a:lstStyle/>
                    <a:p>
                      <a:r>
                        <a:rPr lang="en-US" sz="1200" b="1"/>
                        <a:t>Mental Health</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ysClr val="windowText" lastClr="000000"/>
                          </a:solidFill>
                        </a:rPr>
                        <a:t>- A concern category that is heavily influenced by the other 5, so concern level fluctuates throughout the year in response to pressure from other categories</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ysClr val="windowText" lastClr="000000"/>
                          </a:solidFill>
                        </a:rPr>
                        <a:t>- Time availability and management influences investment in self-care practices and many feel they lack the space to prioritize their mental health</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tx2"/>
                          </a:solidFill>
                          <a:effectLst/>
                        </a:rPr>
                        <a:t>- As world and national events continue to occur, feelings of concern compound rather than fall and rise when solutions to problems aren’t reached</a:t>
                      </a:r>
                    </a:p>
                  </a:txBody>
                  <a:tcPr marT="18288" marB="18288"/>
                </a:tc>
                <a:extLst>
                  <a:ext uri="{0D108BD9-81ED-4DB2-BD59-A6C34878D82A}">
                    <a16:rowId xmlns:a16="http://schemas.microsoft.com/office/drawing/2014/main" val="3685733072"/>
                  </a:ext>
                </a:extLst>
              </a:tr>
              <a:tr h="863086">
                <a:tc>
                  <a:txBody>
                    <a:bodyPr/>
                    <a:lstStyle/>
                    <a:p>
                      <a:r>
                        <a:rPr lang="en-US" sz="1200" b="1"/>
                        <a:t>Family and Relationships</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sysClr val="windowText" lastClr="000000"/>
                          </a:solidFill>
                          <a:effectLst/>
                          <a:uLnTx/>
                          <a:uFillTx/>
                          <a:latin typeface="+mn-lt"/>
                          <a:ea typeface="+mn-ea"/>
                          <a:cs typeface="+mn-cs"/>
                        </a:rPr>
                        <a:t>- While maintenance of relationships are ongoing, spring and summer see a spike in investing in quality time</a:t>
                      </a:r>
                    </a:p>
                    <a:p>
                      <a:endParaRPr kumimoji="0" lang="en-US" sz="1100" b="0" i="0" u="none" strike="noStrike" kern="1200" cap="none" spc="0" normalizeH="0" baseline="0">
                        <a:ln>
                          <a:noFill/>
                        </a:ln>
                        <a:solidFill>
                          <a:sysClr val="windowText" lastClr="000000"/>
                        </a:solidFill>
                        <a:effectLst/>
                        <a:uLnTx/>
                        <a:uFillTx/>
                        <a:latin typeface="+mn-lt"/>
                        <a:ea typeface="+mn-ea"/>
                        <a:cs typeface="+mn-cs"/>
                      </a:endParaRP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ysClr val="windowText" lastClr="000000"/>
                          </a:solidFill>
                        </a:rPr>
                        <a:t>- Worries about loved ones’ well-being and health also persist through the year but spike in the winter and during the holidays when there may be health concerns, life changes, and conflicts</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ysClr val="windowText" lastClr="000000"/>
                          </a:solidFill>
                        </a:rPr>
                        <a:t>- Since Covid, people feel pressure to increase socialization and spend more time with others</a:t>
                      </a:r>
                    </a:p>
                    <a:p>
                      <a:endParaRPr kumimoji="0" lang="en-US" sz="1100" b="0" i="0" u="none" strike="noStrike" kern="1200" cap="none" spc="0" normalizeH="0" baseline="0">
                        <a:ln>
                          <a:noFill/>
                        </a:ln>
                        <a:solidFill>
                          <a:sysClr val="windowText" lastClr="000000"/>
                        </a:solidFill>
                        <a:effectLst/>
                        <a:uLnTx/>
                        <a:uFillTx/>
                        <a:latin typeface="+mn-lt"/>
                        <a:ea typeface="+mn-ea"/>
                        <a:cs typeface="+mn-cs"/>
                      </a:endParaRPr>
                    </a:p>
                  </a:txBody>
                  <a:tcPr marT="18288" marB="18288"/>
                </a:tc>
                <a:extLst>
                  <a:ext uri="{0D108BD9-81ED-4DB2-BD59-A6C34878D82A}">
                    <a16:rowId xmlns:a16="http://schemas.microsoft.com/office/drawing/2014/main" val="389007526"/>
                  </a:ext>
                </a:extLst>
              </a:tr>
              <a:tr h="707448">
                <a:tc>
                  <a:txBody>
                    <a:bodyPr/>
                    <a:lstStyle/>
                    <a:p>
                      <a:r>
                        <a:rPr lang="en-US" sz="1200" b="1"/>
                        <a:t>Work and To-do Lists</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2"/>
                          </a:solidFill>
                        </a:rPr>
                        <a:t>- Work pressure persists through the year, but it spikes when trying to finish out the year and for some in the new year when thinking about goals or career changes</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2"/>
                          </a:solidFill>
                        </a:rPr>
                        <a:t>- Trade-offs exist between work and home life, when there are decreased work responsibilities, many lean into and take on more family responsibilities </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2"/>
                          </a:solidFill>
                        </a:rPr>
                        <a:t>- Covid changed the way we integrate work and home life, and the search for ways to prevent burnout persist</a:t>
                      </a:r>
                    </a:p>
                    <a:p>
                      <a:endParaRPr kumimoji="0" lang="en-US" sz="1100" b="0" i="0" u="none" strike="noStrike" kern="1200" cap="none" spc="0" normalizeH="0" baseline="0">
                        <a:ln>
                          <a:noFill/>
                        </a:ln>
                        <a:solidFill>
                          <a:sysClr val="windowText" lastClr="000000"/>
                        </a:solidFill>
                        <a:effectLst/>
                        <a:uLnTx/>
                        <a:uFillTx/>
                        <a:latin typeface="+mn-lt"/>
                        <a:ea typeface="+mn-ea"/>
                        <a:cs typeface="+mn-cs"/>
                      </a:endParaRPr>
                    </a:p>
                  </a:txBody>
                  <a:tcPr marT="18288" marB="18288"/>
                </a:tc>
                <a:extLst>
                  <a:ext uri="{0D108BD9-81ED-4DB2-BD59-A6C34878D82A}">
                    <a16:rowId xmlns:a16="http://schemas.microsoft.com/office/drawing/2014/main" val="1515194651"/>
                  </a:ext>
                </a:extLst>
              </a:tr>
              <a:tr h="551809">
                <a:tc>
                  <a:txBody>
                    <a:bodyPr/>
                    <a:lstStyle/>
                    <a:p>
                      <a:r>
                        <a:rPr lang="en-US" sz="1200" b="1"/>
                        <a:t>State of the World/ Country</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tx2"/>
                          </a:solidFill>
                          <a:effectLst/>
                        </a:rPr>
                        <a:t>- Recurring concern is US elections </a:t>
                      </a:r>
                    </a:p>
                    <a:p>
                      <a:endParaRPr kumimoji="0" lang="en-US" sz="1100" b="0" i="0" u="none" strike="noStrike" kern="1200" cap="none" spc="0" normalizeH="0" baseline="0">
                        <a:ln>
                          <a:noFill/>
                        </a:ln>
                        <a:solidFill>
                          <a:sysClr val="windowText" lastClr="000000"/>
                        </a:solidFill>
                        <a:effectLst/>
                        <a:uLnTx/>
                        <a:uFillTx/>
                        <a:latin typeface="+mn-lt"/>
                        <a:ea typeface="+mn-ea"/>
                        <a:cs typeface="+mn-cs"/>
                      </a:endParaRP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ysClr val="windowText" lastClr="000000"/>
                          </a:solidFill>
                          <a:effectLst/>
                          <a:uLnTx/>
                          <a:uFillTx/>
                          <a:latin typeface="+mn-lt"/>
                          <a:ea typeface="+mn-ea"/>
                          <a:cs typeface="+mn-cs"/>
                        </a:rPr>
                        <a:t>- Varying social identities heavily influences how and when the state of the world impacts members</a:t>
                      </a:r>
                      <a:endParaRPr lang="en-US" sz="1100" b="0" kern="1200">
                        <a:solidFill>
                          <a:schemeClr val="tx2"/>
                        </a:solidFill>
                        <a:effectLst/>
                      </a:endParaRPr>
                    </a:p>
                  </a:txBody>
                  <a:tcPr marT="18288" marB="18288"/>
                </a:tc>
                <a:tc>
                  <a:txBody>
                    <a:bodyPr/>
                    <a:lstStyle/>
                    <a:p>
                      <a:r>
                        <a:rPr kumimoji="0" lang="en-US" sz="1100" b="0" i="0" u="none" strike="noStrike" kern="1200" cap="none" spc="0" normalizeH="0" baseline="0">
                          <a:ln>
                            <a:noFill/>
                          </a:ln>
                          <a:solidFill>
                            <a:sysClr val="windowText" lastClr="000000"/>
                          </a:solidFill>
                          <a:effectLst/>
                          <a:uLnTx/>
                          <a:uFillTx/>
                          <a:latin typeface="+mn-lt"/>
                          <a:ea typeface="+mn-ea"/>
                          <a:cs typeface="+mn-cs"/>
                        </a:rPr>
                        <a:t>-Big picture issues persist over time, but stress rises when events occur around the world and/or are widely reported on </a:t>
                      </a:r>
                    </a:p>
                  </a:txBody>
                  <a:tcPr marT="18288" marB="18288"/>
                </a:tc>
                <a:extLst>
                  <a:ext uri="{0D108BD9-81ED-4DB2-BD59-A6C34878D82A}">
                    <a16:rowId xmlns:a16="http://schemas.microsoft.com/office/drawing/2014/main" val="658426358"/>
                  </a:ext>
                </a:extLst>
              </a:tr>
            </a:tbl>
          </a:graphicData>
        </a:graphic>
      </p:graphicFrame>
      <p:sp>
        <p:nvSpPr>
          <p:cNvPr id="5" name="TextBox 4">
            <a:extLst>
              <a:ext uri="{FF2B5EF4-FFF2-40B4-BE49-F238E27FC236}">
                <a16:creationId xmlns:a16="http://schemas.microsoft.com/office/drawing/2014/main" id="{C5013CA2-E539-1991-A06D-A2EE77F6CCBB}"/>
              </a:ext>
            </a:extLst>
          </p:cNvPr>
          <p:cNvSpPr txBox="1"/>
          <p:nvPr/>
        </p:nvSpPr>
        <p:spPr>
          <a:xfrm>
            <a:off x="603503" y="6624565"/>
            <a:ext cx="4074833" cy="161583"/>
          </a:xfrm>
          <a:prstGeom prst="rect">
            <a:avLst/>
          </a:prstGeom>
        </p:spPr>
        <p:txBody>
          <a:bodyPr wrap="none" lIns="0" tIns="0" rIns="0" bIns="0" rtlCol="0">
            <a:spAutoFit/>
          </a:bodyPr>
          <a:lstStyle/>
          <a:p>
            <a:pPr algn="l" fontAlgn="auto">
              <a:spcAft>
                <a:spcPts val="0"/>
              </a:spcAft>
            </a:pPr>
            <a:r>
              <a:rPr lang="en-US" sz="1050" dirty="0">
                <a:solidFill>
                  <a:srgbClr val="A3A3A3">
                    <a:lumMod val="75000"/>
                  </a:srgbClr>
                </a:solidFill>
                <a:latin typeface="DM Sans" pitchFamily="2" charset="0"/>
              </a:rPr>
              <a:t>*Based on review of open-ended responses Q2 2022 to Q4 2023</a:t>
            </a:r>
          </a:p>
        </p:txBody>
      </p:sp>
    </p:spTree>
    <p:extLst>
      <p:ext uri="{BB962C8B-B14F-4D97-AF65-F5344CB8AC3E}">
        <p14:creationId xmlns:p14="http://schemas.microsoft.com/office/powerpoint/2010/main" val="142145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21" name="Rectangle 20">
            <a:extLst>
              <a:ext uri="{FF2B5EF4-FFF2-40B4-BE49-F238E27FC236}">
                <a16:creationId xmlns:a16="http://schemas.microsoft.com/office/drawing/2014/main" id="{2DD3AA89-1A30-CF01-60C3-44B12849F1B1}"/>
              </a:ext>
            </a:extLst>
          </p:cNvPr>
          <p:cNvSpPr/>
          <p:nvPr/>
        </p:nvSpPr>
        <p:spPr>
          <a:xfrm>
            <a:off x="5665242" y="2990612"/>
            <a:ext cx="6024275" cy="13057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9" name="Google Shape;1189;p128"/>
          <p:cNvSpPr txBox="1">
            <a:spLocks noGrp="1"/>
          </p:cNvSpPr>
          <p:nvPr>
            <p:ph type="body" idx="2"/>
          </p:nvPr>
        </p:nvSpPr>
        <p:spPr>
          <a:xfrm>
            <a:off x="603503" y="384049"/>
            <a:ext cx="9787405" cy="347137"/>
          </a:xfrm>
          <a:prstGeom prst="rect">
            <a:avLst/>
          </a:prstGeom>
          <a:noFill/>
          <a:ln>
            <a:noFill/>
          </a:ln>
        </p:spPr>
        <p:txBody>
          <a:bodyPr spcFirstLastPara="1" wrap="square" lIns="91433" tIns="45700" rIns="91433" bIns="45700" anchor="t" anchorCtr="0">
            <a:noAutofit/>
          </a:bodyPr>
          <a:lstStyle/>
          <a:p>
            <a:pPr marL="0" indent="0">
              <a:spcBef>
                <a:spcPts val="0"/>
              </a:spcBef>
            </a:pPr>
            <a:r>
              <a:rPr lang="en-US" dirty="0"/>
              <a:t>We know from conversations within the community that members may Feel a General sense of distrust for insurance companies because of focus on profits</a:t>
            </a:r>
          </a:p>
        </p:txBody>
      </p:sp>
      <p:sp>
        <p:nvSpPr>
          <p:cNvPr id="7" name="TextBox 6">
            <a:extLst>
              <a:ext uri="{FF2B5EF4-FFF2-40B4-BE49-F238E27FC236}">
                <a16:creationId xmlns:a16="http://schemas.microsoft.com/office/drawing/2014/main" id="{AF885B6B-71AC-C662-C7CA-98478BBCC497}"/>
              </a:ext>
            </a:extLst>
          </p:cNvPr>
          <p:cNvSpPr txBox="1"/>
          <p:nvPr/>
        </p:nvSpPr>
        <p:spPr>
          <a:xfrm>
            <a:off x="686640" y="1700427"/>
            <a:ext cx="4933402" cy="1015663"/>
          </a:xfrm>
          <a:prstGeom prst="rect">
            <a:avLst/>
          </a:prstGeom>
        </p:spPr>
        <p:txBody>
          <a:bodyPr wrap="square" lIns="0" tIns="0" rIns="0" bIns="0" rtlCol="0">
            <a:spAutoFit/>
          </a:bodyPr>
          <a:lstStyle/>
          <a:p>
            <a:pPr algn="l" fontAlgn="auto">
              <a:spcAft>
                <a:spcPts val="0"/>
              </a:spcAft>
            </a:pPr>
            <a:r>
              <a:rPr lang="en-US" sz="2200" dirty="0"/>
              <a:t>Some members believe insurance companies are driven by profit, rather than the well-being of their customers:</a:t>
            </a:r>
          </a:p>
        </p:txBody>
      </p:sp>
      <p:sp>
        <p:nvSpPr>
          <p:cNvPr id="15" name="TextBox 14">
            <a:extLst>
              <a:ext uri="{FF2B5EF4-FFF2-40B4-BE49-F238E27FC236}">
                <a16:creationId xmlns:a16="http://schemas.microsoft.com/office/drawing/2014/main" id="{9D0883D0-9391-E244-A5CD-E047E8B7A8FC}"/>
              </a:ext>
            </a:extLst>
          </p:cNvPr>
          <p:cNvSpPr txBox="1"/>
          <p:nvPr/>
        </p:nvSpPr>
        <p:spPr>
          <a:xfrm>
            <a:off x="6404379" y="3077052"/>
            <a:ext cx="4490341" cy="1108252"/>
          </a:xfrm>
          <a:prstGeom prst="rect">
            <a:avLst/>
          </a:prstGeom>
          <a:noFill/>
        </p:spPr>
        <p:txBody>
          <a:bodyPr wrap="square">
            <a:spAutoFit/>
          </a:bodyPr>
          <a:lstStyle/>
          <a:p>
            <a:pPr>
              <a:lnSpc>
                <a:spcPct val="107000"/>
              </a:lnSpc>
              <a:spcAft>
                <a:spcPts val="1800"/>
              </a:spcAft>
            </a:pPr>
            <a:r>
              <a:rPr kumimoji="0" lang="en-US" sz="1200" b="0" i="1" u="none" strike="noStrike" kern="1200" cap="none" spc="0" normalizeH="0" baseline="0" noProof="0">
                <a:ln>
                  <a:noFill/>
                </a:ln>
                <a:effectLst/>
                <a:uLnTx/>
                <a:uFillTx/>
                <a:latin typeface="DM Sans" pitchFamily="2" charset="0"/>
                <a:ea typeface="+mn-ea"/>
                <a:cs typeface="+mn-cs"/>
              </a:rPr>
              <a:t>BCBSMA is a </a:t>
            </a:r>
            <a:r>
              <a:rPr kumimoji="0" lang="en-US" sz="1200" b="1" i="1" u="none" strike="noStrike" kern="1200" cap="none" spc="0" normalizeH="0" baseline="0" noProof="0">
                <a:ln>
                  <a:noFill/>
                </a:ln>
                <a:effectLst/>
                <a:uLnTx/>
                <a:uFillTx/>
                <a:latin typeface="DM Sans" pitchFamily="2" charset="0"/>
                <a:ea typeface="+mn-ea"/>
                <a:cs typeface="+mn-cs"/>
              </a:rPr>
              <a:t>huge corporation </a:t>
            </a:r>
            <a:r>
              <a:rPr kumimoji="0" lang="en-US" sz="1200" b="0" i="1" u="none" strike="noStrike" kern="1200" cap="none" spc="0" normalizeH="0" baseline="0" noProof="0">
                <a:ln>
                  <a:noFill/>
                </a:ln>
                <a:effectLst/>
                <a:uLnTx/>
                <a:uFillTx/>
                <a:latin typeface="DM Sans" pitchFamily="2" charset="0"/>
                <a:ea typeface="+mn-ea"/>
                <a:cs typeface="+mn-cs"/>
              </a:rPr>
              <a:t>so it's hard to understand how they could be a trusted ally. – Commercial</a:t>
            </a:r>
          </a:p>
          <a:p>
            <a:pPr>
              <a:lnSpc>
                <a:spcPct val="107000"/>
              </a:lnSpc>
              <a:spcAft>
                <a:spcPts val="800"/>
              </a:spcAft>
            </a:pPr>
            <a:r>
              <a:rPr lang="en-US" sz="1200" b="1" i="1">
                <a:latin typeface="DM Sans" pitchFamily="2" charset="0"/>
              </a:rPr>
              <a:t>BCBS is a for profit company focused on profit</a:t>
            </a:r>
            <a:r>
              <a:rPr lang="en-US" sz="1200" i="1">
                <a:latin typeface="DM Sans" pitchFamily="2" charset="0"/>
              </a:rPr>
              <a:t>, not being my ally in any form. - Commercial</a:t>
            </a:r>
          </a:p>
        </p:txBody>
      </p:sp>
      <p:sp>
        <p:nvSpPr>
          <p:cNvPr id="10" name="TextBox 9">
            <a:extLst>
              <a:ext uri="{FF2B5EF4-FFF2-40B4-BE49-F238E27FC236}">
                <a16:creationId xmlns:a16="http://schemas.microsoft.com/office/drawing/2014/main" id="{AF7B66D7-3F45-E7F9-6B1A-8AE0CFE92A42}"/>
              </a:ext>
            </a:extLst>
          </p:cNvPr>
          <p:cNvSpPr txBox="1"/>
          <p:nvPr/>
        </p:nvSpPr>
        <p:spPr>
          <a:xfrm>
            <a:off x="691557" y="3162082"/>
            <a:ext cx="4631820" cy="1015663"/>
          </a:xfrm>
          <a:prstGeom prst="rect">
            <a:avLst/>
          </a:prstGeom>
        </p:spPr>
        <p:txBody>
          <a:bodyPr wrap="square" lIns="0" tIns="0" rIns="0" bIns="0" rtlCol="0">
            <a:spAutoFit/>
          </a:bodyPr>
          <a:lstStyle/>
          <a:p>
            <a:pPr algn="l" fontAlgn="auto">
              <a:spcAft>
                <a:spcPts val="0"/>
              </a:spcAft>
            </a:pPr>
            <a:r>
              <a:rPr lang="en-US" sz="2200" dirty="0"/>
              <a:t>A few struggle to envision how BCBSMA, a perceived large corporation, could be a trusted ally to members:</a:t>
            </a:r>
          </a:p>
        </p:txBody>
      </p:sp>
      <p:sp>
        <p:nvSpPr>
          <p:cNvPr id="13" name="Rectangle 12">
            <a:extLst>
              <a:ext uri="{FF2B5EF4-FFF2-40B4-BE49-F238E27FC236}">
                <a16:creationId xmlns:a16="http://schemas.microsoft.com/office/drawing/2014/main" id="{70D4E29E-34D7-7CCC-1673-CB7DE760CBBF}"/>
              </a:ext>
            </a:extLst>
          </p:cNvPr>
          <p:cNvSpPr/>
          <p:nvPr/>
        </p:nvSpPr>
        <p:spPr>
          <a:xfrm>
            <a:off x="5665243" y="1557801"/>
            <a:ext cx="6024274" cy="12524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CC2BEA4-C4E8-452A-B591-85C8469872F9}"/>
              </a:ext>
            </a:extLst>
          </p:cNvPr>
          <p:cNvSpPr txBox="1"/>
          <p:nvPr/>
        </p:nvSpPr>
        <p:spPr>
          <a:xfrm>
            <a:off x="6349702" y="1691002"/>
            <a:ext cx="5155658" cy="1015663"/>
          </a:xfrm>
          <a:prstGeom prst="rect">
            <a:avLst/>
          </a:prstGeom>
          <a:noFill/>
        </p:spPr>
        <p:txBody>
          <a:bodyPr wrap="square">
            <a:spAutoFit/>
          </a:bodyPr>
          <a:lstStyle/>
          <a:p>
            <a:r>
              <a:rPr lang="en-US" sz="1200" i="1">
                <a:solidFill>
                  <a:schemeClr val="tx1"/>
                </a:solidFill>
              </a:rPr>
              <a:t>I just feel like if it's a business then it </a:t>
            </a:r>
            <a:r>
              <a:rPr lang="en-US" sz="1200" b="1" i="1">
                <a:solidFill>
                  <a:schemeClr val="tx1"/>
                </a:solidFill>
              </a:rPr>
              <a:t>only really cares about the bottom line (profit) </a:t>
            </a:r>
            <a:r>
              <a:rPr lang="en-US" sz="1200" i="1">
                <a:solidFill>
                  <a:schemeClr val="tx1"/>
                </a:solidFill>
              </a:rPr>
              <a:t>and not about anything else, especially the wellbeing of its customers. I pay so much for all the insurance types I have and I'm pretty confident </a:t>
            </a:r>
            <a:r>
              <a:rPr lang="en-US" sz="1200" b="1" i="1">
                <a:solidFill>
                  <a:schemeClr val="tx1"/>
                </a:solidFill>
              </a:rPr>
              <a:t>I don't get even close to the amount I pay in actual value back</a:t>
            </a:r>
            <a:r>
              <a:rPr lang="en-US" sz="1200" i="1">
                <a:solidFill>
                  <a:schemeClr val="tx1"/>
                </a:solidFill>
              </a:rPr>
              <a:t>. – Commercial</a:t>
            </a:r>
          </a:p>
        </p:txBody>
      </p:sp>
      <p:sp>
        <p:nvSpPr>
          <p:cNvPr id="19" name="Rectangle 18">
            <a:extLst>
              <a:ext uri="{FF2B5EF4-FFF2-40B4-BE49-F238E27FC236}">
                <a16:creationId xmlns:a16="http://schemas.microsoft.com/office/drawing/2014/main" id="{6A33CCD8-E281-86AF-D2E9-8B0E20E036FC}"/>
              </a:ext>
            </a:extLst>
          </p:cNvPr>
          <p:cNvSpPr/>
          <p:nvPr/>
        </p:nvSpPr>
        <p:spPr>
          <a:xfrm>
            <a:off x="5654462" y="4505291"/>
            <a:ext cx="6024275" cy="87655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32F1A2F-AAEE-177E-67E3-D024180446F8}"/>
              </a:ext>
            </a:extLst>
          </p:cNvPr>
          <p:cNvSpPr txBox="1"/>
          <p:nvPr/>
        </p:nvSpPr>
        <p:spPr>
          <a:xfrm>
            <a:off x="6393599" y="4649578"/>
            <a:ext cx="4863996" cy="679801"/>
          </a:xfrm>
          <a:prstGeom prst="rect">
            <a:avLst/>
          </a:prstGeom>
          <a:noFill/>
        </p:spPr>
        <p:txBody>
          <a:bodyPr wrap="square">
            <a:spAutoFit/>
          </a:bodyPr>
          <a:lstStyle/>
          <a:p>
            <a:pPr>
              <a:lnSpc>
                <a:spcPct val="107000"/>
              </a:lnSpc>
              <a:spcAft>
                <a:spcPts val="1800"/>
              </a:spcAft>
            </a:pPr>
            <a:r>
              <a:rPr kumimoji="0" lang="en-US" sz="1200" b="0" i="1" u="none" strike="noStrike" kern="1200" cap="none" spc="0" normalizeH="0" baseline="0" noProof="0">
                <a:ln>
                  <a:noFill/>
                </a:ln>
                <a:effectLst/>
                <a:uLnTx/>
                <a:uFillTx/>
                <a:latin typeface="DM Sans" pitchFamily="2" charset="0"/>
                <a:ea typeface="+mn-ea"/>
                <a:cs typeface="+mn-cs"/>
              </a:rPr>
              <a:t>BCBSMA being my trusted ally would be the company would </a:t>
            </a:r>
            <a:r>
              <a:rPr kumimoji="0" lang="en-US" sz="1200" b="1" i="1" u="none" strike="noStrike" kern="1200" cap="none" spc="0" normalizeH="0" baseline="0" noProof="0">
                <a:ln>
                  <a:noFill/>
                </a:ln>
                <a:effectLst/>
                <a:uLnTx/>
                <a:uFillTx/>
                <a:latin typeface="DM Sans" pitchFamily="2" charset="0"/>
                <a:ea typeface="+mn-ea"/>
                <a:cs typeface="+mn-cs"/>
              </a:rPr>
              <a:t>put my health and financial interests over its own desire for profit</a:t>
            </a:r>
            <a:r>
              <a:rPr lang="en-US" sz="1200" i="1">
                <a:latin typeface="DM Sans" pitchFamily="2" charset="0"/>
              </a:rPr>
              <a:t>. – Commercial</a:t>
            </a:r>
          </a:p>
        </p:txBody>
      </p:sp>
      <p:sp>
        <p:nvSpPr>
          <p:cNvPr id="23" name="TextBox 22">
            <a:extLst>
              <a:ext uri="{FF2B5EF4-FFF2-40B4-BE49-F238E27FC236}">
                <a16:creationId xmlns:a16="http://schemas.microsoft.com/office/drawing/2014/main" id="{62C24579-A1AC-B285-7AE0-07BF3060B498}"/>
              </a:ext>
            </a:extLst>
          </p:cNvPr>
          <p:cNvSpPr txBox="1"/>
          <p:nvPr/>
        </p:nvSpPr>
        <p:spPr>
          <a:xfrm>
            <a:off x="691557" y="4616384"/>
            <a:ext cx="4851533" cy="677108"/>
          </a:xfrm>
          <a:prstGeom prst="rect">
            <a:avLst/>
          </a:prstGeom>
        </p:spPr>
        <p:txBody>
          <a:bodyPr wrap="square" lIns="0" tIns="0" rIns="0" bIns="0" rtlCol="0">
            <a:spAutoFit/>
          </a:bodyPr>
          <a:lstStyle/>
          <a:p>
            <a:pPr algn="l" fontAlgn="auto">
              <a:spcAft>
                <a:spcPts val="0"/>
              </a:spcAft>
            </a:pPr>
            <a:r>
              <a:rPr lang="en-US" sz="2200"/>
              <a:t>To be a believer, they’d need to see BCBSMA put people over profits:</a:t>
            </a:r>
          </a:p>
        </p:txBody>
      </p:sp>
      <p:sp>
        <p:nvSpPr>
          <p:cNvPr id="4" name="Text Box 2">
            <a:extLst>
              <a:ext uri="{FF2B5EF4-FFF2-40B4-BE49-F238E27FC236}">
                <a16:creationId xmlns:a16="http://schemas.microsoft.com/office/drawing/2014/main" id="{E7C70CFB-128C-A1DC-3B24-61B0B449CB13}"/>
              </a:ext>
            </a:extLst>
          </p:cNvPr>
          <p:cNvSpPr txBox="1">
            <a:spLocks noChangeArrowheads="1"/>
          </p:cNvSpPr>
          <p:nvPr/>
        </p:nvSpPr>
        <p:spPr bwMode="auto">
          <a:xfrm>
            <a:off x="2950572" y="5523035"/>
            <a:ext cx="6290856" cy="666081"/>
          </a:xfrm>
          <a:prstGeom prst="rect">
            <a:avLst/>
          </a:prstGeom>
          <a:solidFill>
            <a:schemeClr val="accent1"/>
          </a:solidFill>
          <a:ln w="19050">
            <a:noFill/>
            <a:miter lim="800000"/>
            <a:headEnd/>
            <a:tailEnd/>
          </a:ln>
        </p:spPr>
        <p:txBody>
          <a:bodyPr rot="0" vert="horz" wrap="square" lIns="91440" tIns="45720" rIns="91440" bIns="45720" anchor="ctr" anchorCtr="0">
            <a:noAutofit/>
          </a:bodyPr>
          <a:lstStyle/>
          <a:p>
            <a:pPr marL="457200" marR="0" fontAlgn="ctr">
              <a:lnSpc>
                <a:spcPct val="107000"/>
              </a:lnSpc>
              <a:spcBef>
                <a:spcPts val="0"/>
              </a:spcBef>
              <a:spcAft>
                <a:spcPts val="800"/>
              </a:spcAft>
            </a:pPr>
            <a:r>
              <a:rPr lang="en-US" sz="1200">
                <a:solidFill>
                  <a:schemeClr val="bg1"/>
                </a:solidFill>
                <a:effectLst/>
                <a:latin typeface="+mn-lt"/>
                <a:ea typeface="Times New Roman" panose="02020603050405020304" pitchFamily="18" charset="0"/>
                <a:cs typeface="Calibri" panose="020F0502020204030204" pitchFamily="34" charset="0"/>
              </a:rPr>
              <a:t>How can BCBS of Massachusetts distinguish itself from the larger BCBS corporate entity and communicate its not-for-profit status to reduce inherent distrust in large companies and perceptions that they put profits ove</a:t>
            </a:r>
            <a:r>
              <a:rPr lang="en-US" sz="1200">
                <a:solidFill>
                  <a:schemeClr val="bg1"/>
                </a:solidFill>
                <a:ea typeface="Times New Roman" panose="02020603050405020304" pitchFamily="18" charset="0"/>
                <a:cs typeface="Calibri" panose="020F0502020204030204" pitchFamily="34" charset="0"/>
              </a:rPr>
              <a:t>r people</a:t>
            </a:r>
            <a:r>
              <a:rPr lang="en-US" sz="1200">
                <a:solidFill>
                  <a:schemeClr val="bg1"/>
                </a:solidFill>
                <a:effectLst/>
                <a:latin typeface="+mn-lt"/>
                <a:ea typeface="Times New Roman" panose="02020603050405020304" pitchFamily="18" charset="0"/>
                <a:cs typeface="Calibri" panose="020F0502020204030204" pitchFamily="34" charset="0"/>
              </a:rPr>
              <a:t>?</a:t>
            </a:r>
            <a:endParaRPr lang="en-US" sz="1200">
              <a:solidFill>
                <a:schemeClr val="bg1"/>
              </a:solidFill>
              <a:ea typeface="Times New Roman" panose="02020603050405020304" pitchFamily="18" charset="0"/>
              <a:cs typeface="Calibri" panose="020F0502020204030204" pitchFamily="34" charset="0"/>
            </a:endParaRPr>
          </a:p>
        </p:txBody>
      </p:sp>
      <p:pic>
        <p:nvPicPr>
          <p:cNvPr id="5" name="Graphic 4" descr="Lights On outline">
            <a:extLst>
              <a:ext uri="{FF2B5EF4-FFF2-40B4-BE49-F238E27FC236}">
                <a16:creationId xmlns:a16="http://schemas.microsoft.com/office/drawing/2014/main" id="{B4A390A5-B164-58EA-C1D2-1DA1A7ED0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572" y="5576374"/>
            <a:ext cx="457200" cy="457200"/>
          </a:xfrm>
          <a:prstGeom prst="rect">
            <a:avLst/>
          </a:prstGeom>
        </p:spPr>
      </p:pic>
      <p:sp>
        <p:nvSpPr>
          <p:cNvPr id="6" name="TextBox 5">
            <a:extLst>
              <a:ext uri="{FF2B5EF4-FFF2-40B4-BE49-F238E27FC236}">
                <a16:creationId xmlns:a16="http://schemas.microsoft.com/office/drawing/2014/main" id="{78147E90-A8A1-D677-6C1F-014D9B7AAFE8}"/>
              </a:ext>
            </a:extLst>
          </p:cNvPr>
          <p:cNvSpPr txBox="1"/>
          <p:nvPr/>
        </p:nvSpPr>
        <p:spPr>
          <a:xfrm>
            <a:off x="5804199" y="1460169"/>
            <a:ext cx="426128" cy="1477328"/>
          </a:xfrm>
          <a:prstGeom prst="rect">
            <a:avLst/>
          </a:prstGeom>
        </p:spPr>
        <p:txBody>
          <a:bodyPr wrap="square" lIns="0" tIns="0" rIns="0" bIns="0" rtlCol="0">
            <a:spAutoFit/>
          </a:bodyPr>
          <a:lstStyle/>
          <a:p>
            <a:pPr algn="l" fontAlgn="auto">
              <a:spcAft>
                <a:spcPts val="0"/>
              </a:spcAft>
            </a:pPr>
            <a:r>
              <a:rPr lang="en-US" sz="9600">
                <a:solidFill>
                  <a:schemeClr val="accent1"/>
                </a:solidFill>
                <a:latin typeface="Arial" panose="020B0604020202020204" pitchFamily="34" charset="0"/>
                <a:cs typeface="Arial" panose="020B0604020202020204" pitchFamily="34" charset="0"/>
              </a:rPr>
              <a:t>“</a:t>
            </a:r>
            <a:endParaRPr lang="en-US" sz="13800">
              <a:solidFill>
                <a:schemeClr val="accent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34A4FAB-66CF-77E8-21A6-36914B1E7030}"/>
              </a:ext>
            </a:extLst>
          </p:cNvPr>
          <p:cNvSpPr txBox="1"/>
          <p:nvPr/>
        </p:nvSpPr>
        <p:spPr>
          <a:xfrm>
            <a:off x="5804199" y="2883935"/>
            <a:ext cx="426128" cy="1477328"/>
          </a:xfrm>
          <a:prstGeom prst="rect">
            <a:avLst/>
          </a:prstGeom>
        </p:spPr>
        <p:txBody>
          <a:bodyPr wrap="square" lIns="0" tIns="0" rIns="0" bIns="0" rtlCol="0">
            <a:spAutoFit/>
          </a:bodyPr>
          <a:lstStyle/>
          <a:p>
            <a:pPr algn="l" fontAlgn="auto">
              <a:spcAft>
                <a:spcPts val="0"/>
              </a:spcAft>
            </a:pPr>
            <a:r>
              <a:rPr lang="en-US" sz="9600">
                <a:solidFill>
                  <a:schemeClr val="accent1"/>
                </a:solidFill>
                <a:latin typeface="Arial" panose="020B0604020202020204" pitchFamily="34" charset="0"/>
                <a:cs typeface="Arial" panose="020B0604020202020204" pitchFamily="34" charset="0"/>
              </a:rPr>
              <a:t>“</a:t>
            </a:r>
            <a:endParaRPr lang="en-US" sz="13800">
              <a:solidFill>
                <a:schemeClr val="accent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91681DB-95FF-A457-6AEE-5EAC2D97CA05}"/>
              </a:ext>
            </a:extLst>
          </p:cNvPr>
          <p:cNvSpPr txBox="1"/>
          <p:nvPr/>
        </p:nvSpPr>
        <p:spPr>
          <a:xfrm>
            <a:off x="5814081" y="4403025"/>
            <a:ext cx="426128" cy="1477328"/>
          </a:xfrm>
          <a:prstGeom prst="rect">
            <a:avLst/>
          </a:prstGeom>
        </p:spPr>
        <p:txBody>
          <a:bodyPr wrap="square" lIns="0" tIns="0" rIns="0" bIns="0" rtlCol="0">
            <a:spAutoFit/>
          </a:bodyPr>
          <a:lstStyle/>
          <a:p>
            <a:pPr algn="l" fontAlgn="auto">
              <a:spcAft>
                <a:spcPts val="0"/>
              </a:spcAft>
            </a:pPr>
            <a:r>
              <a:rPr lang="en-US" sz="9600">
                <a:solidFill>
                  <a:schemeClr val="accent1"/>
                </a:solidFill>
                <a:latin typeface="Arial" panose="020B0604020202020204" pitchFamily="34" charset="0"/>
                <a:cs typeface="Arial" panose="020B0604020202020204" pitchFamily="34" charset="0"/>
              </a:rPr>
              <a:t>“</a:t>
            </a:r>
            <a:endParaRPr lang="en-US" sz="13800">
              <a:solidFill>
                <a:schemeClr val="accent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04EF68F-EE62-4BB4-768C-91F3A570CB1C}"/>
              </a:ext>
            </a:extLst>
          </p:cNvPr>
          <p:cNvSpPr txBox="1"/>
          <p:nvPr/>
        </p:nvSpPr>
        <p:spPr>
          <a:xfrm>
            <a:off x="603504" y="1177565"/>
            <a:ext cx="10227379" cy="307777"/>
          </a:xfrm>
          <a:prstGeom prst="rect">
            <a:avLst/>
          </a:prstGeom>
          <a:noFill/>
        </p:spPr>
        <p:txBody>
          <a:bodyPr wrap="square">
            <a:spAutoFit/>
          </a:bodyPr>
          <a:lstStyle/>
          <a:p>
            <a:pPr algn="l" fontAlgn="auto">
              <a:spcAft>
                <a:spcPts val="0"/>
              </a:spcAft>
            </a:pPr>
            <a:r>
              <a:rPr lang="en-US" sz="1400" dirty="0">
                <a:solidFill>
                  <a:schemeClr val="accent1"/>
                </a:solidFill>
                <a:latin typeface="DM Sans" pitchFamily="2" charset="0"/>
              </a:rPr>
              <a:t>And we heard from Pulse that being a trusted ally requires putting people over profits</a:t>
            </a:r>
          </a:p>
        </p:txBody>
      </p:sp>
      <p:sp>
        <p:nvSpPr>
          <p:cNvPr id="16" name="TextBox 15">
            <a:extLst>
              <a:ext uri="{FF2B5EF4-FFF2-40B4-BE49-F238E27FC236}">
                <a16:creationId xmlns:a16="http://schemas.microsoft.com/office/drawing/2014/main" id="{3B1989CF-3402-EA7C-EC64-D5D8BF6AC323}"/>
              </a:ext>
            </a:extLst>
          </p:cNvPr>
          <p:cNvSpPr txBox="1"/>
          <p:nvPr/>
        </p:nvSpPr>
        <p:spPr>
          <a:xfrm>
            <a:off x="603503" y="6624565"/>
            <a:ext cx="4074833" cy="161583"/>
          </a:xfrm>
          <a:prstGeom prst="rect">
            <a:avLst/>
          </a:prstGeom>
        </p:spPr>
        <p:txBody>
          <a:bodyPr wrap="none" lIns="0" tIns="0" rIns="0" bIns="0" rtlCol="0">
            <a:spAutoFit/>
          </a:bodyPr>
          <a:lstStyle/>
          <a:p>
            <a:pPr algn="l" fontAlgn="auto">
              <a:spcAft>
                <a:spcPts val="0"/>
              </a:spcAft>
            </a:pPr>
            <a:r>
              <a:rPr lang="en-US" sz="1050" dirty="0">
                <a:solidFill>
                  <a:srgbClr val="A3A3A3">
                    <a:lumMod val="75000"/>
                  </a:srgbClr>
                </a:solidFill>
                <a:latin typeface="DM Sans" pitchFamily="2" charset="0"/>
              </a:rPr>
              <a:t>*Based on review of open-ended responses Q2 2022 to Q4 2023</a:t>
            </a:r>
          </a:p>
        </p:txBody>
      </p:sp>
    </p:spTree>
    <p:extLst>
      <p:ext uri="{BB962C8B-B14F-4D97-AF65-F5344CB8AC3E}">
        <p14:creationId xmlns:p14="http://schemas.microsoft.com/office/powerpoint/2010/main" val="129128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23" name="Rectangle 22">
            <a:extLst>
              <a:ext uri="{FF2B5EF4-FFF2-40B4-BE49-F238E27FC236}">
                <a16:creationId xmlns:a16="http://schemas.microsoft.com/office/drawing/2014/main" id="{0D2A37E3-04FA-DDF1-755E-43583797F551}"/>
              </a:ext>
            </a:extLst>
          </p:cNvPr>
          <p:cNvSpPr/>
          <p:nvPr/>
        </p:nvSpPr>
        <p:spPr>
          <a:xfrm>
            <a:off x="5348285" y="4588460"/>
            <a:ext cx="5363196" cy="10919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DD3AA89-1A30-CF01-60C3-44B12849F1B1}"/>
              </a:ext>
            </a:extLst>
          </p:cNvPr>
          <p:cNvSpPr/>
          <p:nvPr/>
        </p:nvSpPr>
        <p:spPr>
          <a:xfrm>
            <a:off x="5367879" y="3401405"/>
            <a:ext cx="5343602" cy="8912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996639-7054-76CB-5BCF-90F6A863221F}"/>
              </a:ext>
            </a:extLst>
          </p:cNvPr>
          <p:cNvSpPr txBox="1"/>
          <p:nvPr/>
        </p:nvSpPr>
        <p:spPr>
          <a:xfrm>
            <a:off x="5453704" y="3258055"/>
            <a:ext cx="328848" cy="1831271"/>
          </a:xfrm>
          <a:prstGeom prst="rect">
            <a:avLst/>
          </a:prstGeom>
        </p:spPr>
        <p:txBody>
          <a:bodyPr wrap="square" lIns="0" tIns="0" rIns="0" bIns="0" rtlCol="0">
            <a:spAutoFit/>
          </a:bodyPr>
          <a:lstStyle/>
          <a:p>
            <a:pPr algn="l" fontAlgn="auto">
              <a:spcAft>
                <a:spcPts val="0"/>
              </a:spcAft>
            </a:pPr>
            <a:r>
              <a:rPr lang="en-US" sz="11900">
                <a:solidFill>
                  <a:schemeClr val="accent2"/>
                </a:solidFill>
                <a:latin typeface="Arial" panose="020B0604020202020204" pitchFamily="34" charset="0"/>
                <a:cs typeface="Arial" panose="020B0604020202020204" pitchFamily="34" charset="0"/>
              </a:rPr>
              <a:t>“</a:t>
            </a:r>
          </a:p>
        </p:txBody>
      </p:sp>
      <p:sp>
        <p:nvSpPr>
          <p:cNvPr id="1189" name="Google Shape;1189;p128"/>
          <p:cNvSpPr txBox="1">
            <a:spLocks noGrp="1"/>
          </p:cNvSpPr>
          <p:nvPr>
            <p:ph type="body" idx="2"/>
          </p:nvPr>
        </p:nvSpPr>
        <p:spPr>
          <a:xfrm>
            <a:off x="603503" y="384049"/>
            <a:ext cx="8725323" cy="347137"/>
          </a:xfrm>
          <a:prstGeom prst="rect">
            <a:avLst/>
          </a:prstGeom>
          <a:noFill/>
          <a:ln>
            <a:noFill/>
          </a:ln>
        </p:spPr>
        <p:txBody>
          <a:bodyPr spcFirstLastPara="1" wrap="square" lIns="91433" tIns="45700" rIns="91433" bIns="45700" anchor="t" anchorCtr="0">
            <a:noAutofit/>
          </a:bodyPr>
          <a:lstStyle/>
          <a:p>
            <a:pPr marL="0" indent="0">
              <a:spcBef>
                <a:spcPts val="0"/>
              </a:spcBef>
            </a:pPr>
            <a:r>
              <a:rPr lang="en-US"/>
              <a:t>However, they give BCBSMA kudos for listening to their members and reacting to their feedback, as it shows BCBSMA cares</a:t>
            </a:r>
          </a:p>
        </p:txBody>
      </p:sp>
      <p:sp>
        <p:nvSpPr>
          <p:cNvPr id="7" name="TextBox 6">
            <a:extLst>
              <a:ext uri="{FF2B5EF4-FFF2-40B4-BE49-F238E27FC236}">
                <a16:creationId xmlns:a16="http://schemas.microsoft.com/office/drawing/2014/main" id="{AF885B6B-71AC-C662-C7CA-98478BBCC497}"/>
              </a:ext>
            </a:extLst>
          </p:cNvPr>
          <p:cNvSpPr txBox="1"/>
          <p:nvPr/>
        </p:nvSpPr>
        <p:spPr>
          <a:xfrm>
            <a:off x="835789" y="2079332"/>
            <a:ext cx="4476197" cy="1846659"/>
          </a:xfrm>
          <a:prstGeom prst="rect">
            <a:avLst/>
          </a:prstGeom>
        </p:spPr>
        <p:txBody>
          <a:bodyPr wrap="square" lIns="0" tIns="0" rIns="0" bIns="0" rtlCol="0">
            <a:spAutoFit/>
          </a:bodyPr>
          <a:lstStyle/>
          <a:p>
            <a:pPr algn="l" fontAlgn="auto">
              <a:spcAft>
                <a:spcPts val="0"/>
              </a:spcAft>
            </a:pPr>
            <a:r>
              <a:rPr lang="en-US" sz="2400"/>
              <a:t>Members appreciate that BCBSMA maintains the Idea Exchange community and is listening to and reacting to their feedback:</a:t>
            </a:r>
          </a:p>
        </p:txBody>
      </p:sp>
      <p:sp>
        <p:nvSpPr>
          <p:cNvPr id="15" name="TextBox 14">
            <a:extLst>
              <a:ext uri="{FF2B5EF4-FFF2-40B4-BE49-F238E27FC236}">
                <a16:creationId xmlns:a16="http://schemas.microsoft.com/office/drawing/2014/main" id="{9D0883D0-9391-E244-A5CD-E047E8B7A8FC}"/>
              </a:ext>
            </a:extLst>
          </p:cNvPr>
          <p:cNvSpPr txBox="1"/>
          <p:nvPr/>
        </p:nvSpPr>
        <p:spPr>
          <a:xfrm>
            <a:off x="5930525" y="3522600"/>
            <a:ext cx="4413179" cy="679801"/>
          </a:xfrm>
          <a:prstGeom prst="rect">
            <a:avLst/>
          </a:prstGeom>
          <a:noFill/>
        </p:spPr>
        <p:txBody>
          <a:bodyPr wrap="square">
            <a:spAutoFit/>
          </a:bodyPr>
          <a:lstStyle/>
          <a:p>
            <a:pPr>
              <a:lnSpc>
                <a:spcPct val="107000"/>
              </a:lnSpc>
              <a:spcAft>
                <a:spcPts val="800"/>
              </a:spcAft>
            </a:pPr>
            <a:r>
              <a:rPr kumimoji="0" lang="en-US" sz="1200" b="0" i="1" u="none" strike="noStrike" kern="1200" cap="none" spc="0" normalizeH="0" baseline="0" noProof="0">
                <a:ln>
                  <a:noFill/>
                </a:ln>
                <a:effectLst/>
                <a:uLnTx/>
                <a:uFillTx/>
                <a:latin typeface="DM Sans" pitchFamily="2" charset="0"/>
                <a:ea typeface="+mn-ea"/>
                <a:cs typeface="+mn-cs"/>
              </a:rPr>
              <a:t>“It is </a:t>
            </a:r>
            <a:r>
              <a:rPr kumimoji="0" lang="en-US" sz="1200" i="1" u="none" strike="noStrike" kern="1200" cap="none" spc="0" normalizeH="0" baseline="0" noProof="0">
                <a:ln>
                  <a:noFill/>
                </a:ln>
                <a:effectLst/>
                <a:uLnTx/>
                <a:uFillTx/>
                <a:latin typeface="DM Sans" pitchFamily="2" charset="0"/>
                <a:ea typeface="+mn-ea"/>
                <a:cs typeface="+mn-cs"/>
              </a:rPr>
              <a:t>heartwarming that </a:t>
            </a:r>
            <a:r>
              <a:rPr kumimoji="0" lang="en-US" sz="1200" b="1" i="1" u="none" strike="noStrike" kern="1200" cap="none" spc="0" normalizeH="0" baseline="0" noProof="0">
                <a:ln>
                  <a:noFill/>
                </a:ln>
                <a:effectLst/>
                <a:uLnTx/>
                <a:uFillTx/>
                <a:latin typeface="DM Sans" pitchFamily="2" charset="0"/>
                <a:ea typeface="+mn-ea"/>
                <a:cs typeface="+mn-cs"/>
              </a:rPr>
              <a:t>BCBS cares enough to continue this forum </a:t>
            </a:r>
            <a:r>
              <a:rPr kumimoji="0" lang="en-US" sz="1200" i="1" u="none" strike="noStrike" kern="1200" cap="none" spc="0" normalizeH="0" baseline="0" noProof="0">
                <a:ln>
                  <a:noFill/>
                </a:ln>
                <a:effectLst/>
                <a:uLnTx/>
                <a:uFillTx/>
                <a:latin typeface="DM Sans" pitchFamily="2" charset="0"/>
                <a:ea typeface="+mn-ea"/>
                <a:cs typeface="+mn-cs"/>
              </a:rPr>
              <a:t>and</a:t>
            </a:r>
            <a:r>
              <a:rPr kumimoji="0" lang="en-US" sz="1200" b="1" i="1" u="none" strike="noStrike" kern="1200" cap="none" spc="0" normalizeH="0" baseline="0" noProof="0">
                <a:ln>
                  <a:noFill/>
                </a:ln>
                <a:effectLst/>
                <a:uLnTx/>
                <a:uFillTx/>
                <a:latin typeface="DM Sans" pitchFamily="2" charset="0"/>
                <a:ea typeface="+mn-ea"/>
                <a:cs typeface="+mn-cs"/>
              </a:rPr>
              <a:t> make changes based on the feedback</a:t>
            </a:r>
            <a:r>
              <a:rPr kumimoji="0" lang="en-US" sz="1200" b="0" i="1" u="none" strike="noStrike" kern="1200" cap="none" spc="0" normalizeH="0" baseline="0" noProof="0">
                <a:ln>
                  <a:noFill/>
                </a:ln>
                <a:effectLst/>
                <a:uLnTx/>
                <a:uFillTx/>
                <a:latin typeface="DM Sans" pitchFamily="2" charset="0"/>
                <a:ea typeface="+mn-ea"/>
                <a:cs typeface="+mn-cs"/>
              </a:rPr>
              <a:t>." - Commercial</a:t>
            </a:r>
            <a:endParaRPr lang="en-US" sz="1200" i="1">
              <a:latin typeface="DM Sans" pitchFamily="2" charset="0"/>
            </a:endParaRPr>
          </a:p>
        </p:txBody>
      </p:sp>
      <p:sp>
        <p:nvSpPr>
          <p:cNvPr id="8" name="TextBox 7">
            <a:extLst>
              <a:ext uri="{FF2B5EF4-FFF2-40B4-BE49-F238E27FC236}">
                <a16:creationId xmlns:a16="http://schemas.microsoft.com/office/drawing/2014/main" id="{E670C101-38C5-6A87-43BA-B09516C67E00}"/>
              </a:ext>
            </a:extLst>
          </p:cNvPr>
          <p:cNvSpPr txBox="1"/>
          <p:nvPr/>
        </p:nvSpPr>
        <p:spPr>
          <a:xfrm>
            <a:off x="5924270" y="4719994"/>
            <a:ext cx="4758224" cy="830997"/>
          </a:xfrm>
          <a:prstGeom prst="rect">
            <a:avLst/>
          </a:prstGeom>
          <a:noFill/>
        </p:spPr>
        <p:txBody>
          <a:bodyPr wrap="square">
            <a:spAutoFit/>
          </a:bodyPr>
          <a:lstStyle/>
          <a:p>
            <a:r>
              <a:rPr lang="en-US" sz="1200" i="1">
                <a:latin typeface="DM Sans" pitchFamily="2" charset="0"/>
              </a:rPr>
              <a:t>A trusted ally means to me that they will </a:t>
            </a:r>
            <a:r>
              <a:rPr lang="en-US" sz="1200" b="1" i="1">
                <a:latin typeface="DM Sans" pitchFamily="2" charset="0"/>
              </a:rPr>
              <a:t>listen and take our feelings into account</a:t>
            </a:r>
            <a:r>
              <a:rPr lang="en-US" sz="1200" i="1">
                <a:latin typeface="DM Sans" pitchFamily="2" charset="0"/>
              </a:rPr>
              <a:t>. Reach out to your customers by way of surveys or focus groups so as to</a:t>
            </a:r>
            <a:r>
              <a:rPr lang="en-US" sz="1200" b="1" i="1">
                <a:latin typeface="DM Sans" pitchFamily="2" charset="0"/>
              </a:rPr>
              <a:t> listen to their concerns</a:t>
            </a:r>
            <a:r>
              <a:rPr lang="en-US" sz="1200" i="1">
                <a:latin typeface="DM Sans" pitchFamily="2" charset="0"/>
              </a:rPr>
              <a:t>. - Commercial</a:t>
            </a:r>
          </a:p>
        </p:txBody>
      </p:sp>
      <p:sp>
        <p:nvSpPr>
          <p:cNvPr id="10" name="TextBox 9">
            <a:extLst>
              <a:ext uri="{FF2B5EF4-FFF2-40B4-BE49-F238E27FC236}">
                <a16:creationId xmlns:a16="http://schemas.microsoft.com/office/drawing/2014/main" id="{AF7B66D7-3F45-E7F9-6B1A-8AE0CFE92A42}"/>
              </a:ext>
            </a:extLst>
          </p:cNvPr>
          <p:cNvSpPr txBox="1"/>
          <p:nvPr/>
        </p:nvSpPr>
        <p:spPr>
          <a:xfrm>
            <a:off x="792557" y="4719994"/>
            <a:ext cx="4476197" cy="738664"/>
          </a:xfrm>
          <a:prstGeom prst="rect">
            <a:avLst/>
          </a:prstGeom>
        </p:spPr>
        <p:txBody>
          <a:bodyPr wrap="square" lIns="0" tIns="0" rIns="0" bIns="0" rtlCol="0">
            <a:spAutoFit/>
          </a:bodyPr>
          <a:lstStyle/>
          <a:p>
            <a:pPr algn="l" fontAlgn="auto">
              <a:spcAft>
                <a:spcPts val="0"/>
              </a:spcAft>
            </a:pPr>
            <a:r>
              <a:rPr lang="en-US" sz="2400"/>
              <a:t>And listening to members plays into being a trusted ally:</a:t>
            </a:r>
          </a:p>
        </p:txBody>
      </p:sp>
      <p:sp>
        <p:nvSpPr>
          <p:cNvPr id="13" name="Rectangle 12">
            <a:extLst>
              <a:ext uri="{FF2B5EF4-FFF2-40B4-BE49-F238E27FC236}">
                <a16:creationId xmlns:a16="http://schemas.microsoft.com/office/drawing/2014/main" id="{70D4E29E-34D7-7CCC-1673-CB7DE760CBBF}"/>
              </a:ext>
            </a:extLst>
          </p:cNvPr>
          <p:cNvSpPr/>
          <p:nvPr/>
        </p:nvSpPr>
        <p:spPr>
          <a:xfrm>
            <a:off x="5367879" y="1649717"/>
            <a:ext cx="5343602" cy="1626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Ear outline">
            <a:extLst>
              <a:ext uri="{FF2B5EF4-FFF2-40B4-BE49-F238E27FC236}">
                <a16:creationId xmlns:a16="http://schemas.microsoft.com/office/drawing/2014/main" id="{C0DEBE0C-FC27-87A0-CB3F-544E480407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8073" y="1244765"/>
            <a:ext cx="1238602" cy="1238602"/>
          </a:xfrm>
          <a:prstGeom prst="rect">
            <a:avLst/>
          </a:prstGeom>
        </p:spPr>
      </p:pic>
      <p:sp>
        <p:nvSpPr>
          <p:cNvPr id="17" name="TextBox 16">
            <a:extLst>
              <a:ext uri="{FF2B5EF4-FFF2-40B4-BE49-F238E27FC236}">
                <a16:creationId xmlns:a16="http://schemas.microsoft.com/office/drawing/2014/main" id="{B966E400-C2DA-D0EA-6D1F-7EDF44947A89}"/>
              </a:ext>
            </a:extLst>
          </p:cNvPr>
          <p:cNvSpPr txBox="1"/>
          <p:nvPr/>
        </p:nvSpPr>
        <p:spPr>
          <a:xfrm>
            <a:off x="5405064" y="1492135"/>
            <a:ext cx="426128" cy="1831271"/>
          </a:xfrm>
          <a:prstGeom prst="rect">
            <a:avLst/>
          </a:prstGeom>
        </p:spPr>
        <p:txBody>
          <a:bodyPr wrap="square" lIns="0" tIns="0" rIns="0" bIns="0" rtlCol="0">
            <a:spAutoFit/>
          </a:bodyPr>
          <a:lstStyle/>
          <a:p>
            <a:pPr algn="l" fontAlgn="auto">
              <a:spcAft>
                <a:spcPts val="0"/>
              </a:spcAft>
            </a:pPr>
            <a:r>
              <a:rPr lang="en-US" sz="11900">
                <a:solidFill>
                  <a:schemeClr val="accent2"/>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DCC2BEA4-C4E8-452A-B591-85C8469872F9}"/>
              </a:ext>
            </a:extLst>
          </p:cNvPr>
          <p:cNvSpPr txBox="1"/>
          <p:nvPr/>
        </p:nvSpPr>
        <p:spPr>
          <a:xfrm>
            <a:off x="5924270" y="1781159"/>
            <a:ext cx="4607399" cy="1384995"/>
          </a:xfrm>
          <a:prstGeom prst="rect">
            <a:avLst/>
          </a:prstGeom>
          <a:noFill/>
        </p:spPr>
        <p:txBody>
          <a:bodyPr wrap="square">
            <a:spAutoFit/>
          </a:bodyPr>
          <a:lstStyle/>
          <a:p>
            <a:r>
              <a:rPr lang="en-US" sz="1200" i="1">
                <a:solidFill>
                  <a:schemeClr val="tx1"/>
                </a:solidFill>
              </a:rPr>
              <a:t>It is hard to see [insurance companies] in a positive light with the decades of high premium/low coverage we have seen and how they always find their way out of paying benefits. But </a:t>
            </a:r>
            <a:r>
              <a:rPr lang="en-US" sz="1200" b="1" i="1">
                <a:solidFill>
                  <a:schemeClr val="tx1"/>
                </a:solidFill>
              </a:rPr>
              <a:t>I appreciate how some companies like BCBS are taking the effort in creating a platform where they can collect info from subscribers and hopefully implement them </a:t>
            </a:r>
            <a:r>
              <a:rPr lang="en-US" sz="1200" i="1">
                <a:solidFill>
                  <a:schemeClr val="tx1"/>
                </a:solidFill>
              </a:rPr>
              <a:t>to make our experience better. - Commercial</a:t>
            </a:r>
          </a:p>
        </p:txBody>
      </p:sp>
      <p:sp>
        <p:nvSpPr>
          <p:cNvPr id="25" name="TextBox 24">
            <a:extLst>
              <a:ext uri="{FF2B5EF4-FFF2-40B4-BE49-F238E27FC236}">
                <a16:creationId xmlns:a16="http://schemas.microsoft.com/office/drawing/2014/main" id="{919396D3-7D17-D3E7-BBD6-D2BDBDBFE462}"/>
              </a:ext>
            </a:extLst>
          </p:cNvPr>
          <p:cNvSpPr txBox="1"/>
          <p:nvPr/>
        </p:nvSpPr>
        <p:spPr>
          <a:xfrm>
            <a:off x="5410177" y="4415201"/>
            <a:ext cx="328848" cy="1831271"/>
          </a:xfrm>
          <a:prstGeom prst="rect">
            <a:avLst/>
          </a:prstGeom>
        </p:spPr>
        <p:txBody>
          <a:bodyPr wrap="square" lIns="0" tIns="0" rIns="0" bIns="0" rtlCol="0">
            <a:spAutoFit/>
          </a:bodyPr>
          <a:lstStyle/>
          <a:p>
            <a:pPr algn="l" fontAlgn="auto">
              <a:spcAft>
                <a:spcPts val="0"/>
              </a:spcAft>
            </a:pPr>
            <a:r>
              <a:rPr lang="en-US" sz="11900">
                <a:solidFill>
                  <a:schemeClr val="accent2"/>
                </a:solidFill>
                <a:latin typeface="Arial" panose="020B0604020202020204" pitchFamily="34" charset="0"/>
                <a:cs typeface="Arial" panose="020B0604020202020204" pitchFamily="34" charset="0"/>
              </a:rPr>
              <a:t>“</a:t>
            </a:r>
          </a:p>
        </p:txBody>
      </p:sp>
      <p:pic>
        <p:nvPicPr>
          <p:cNvPr id="27" name="Graphic 26" descr="Two Men with solid fill">
            <a:extLst>
              <a:ext uri="{FF2B5EF4-FFF2-40B4-BE49-F238E27FC236}">
                <a16:creationId xmlns:a16="http://schemas.microsoft.com/office/drawing/2014/main" id="{8C6D4AAC-0EDF-1DE3-C7A4-8185A7C2FA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71129" y="4315292"/>
            <a:ext cx="1015545" cy="1015545"/>
          </a:xfrm>
          <a:prstGeom prst="rect">
            <a:avLst/>
          </a:prstGeom>
        </p:spPr>
      </p:pic>
      <p:sp>
        <p:nvSpPr>
          <p:cNvPr id="2" name="TextBox 1">
            <a:extLst>
              <a:ext uri="{FF2B5EF4-FFF2-40B4-BE49-F238E27FC236}">
                <a16:creationId xmlns:a16="http://schemas.microsoft.com/office/drawing/2014/main" id="{E77584F0-5A41-9402-6D46-DBD89770077B}"/>
              </a:ext>
            </a:extLst>
          </p:cNvPr>
          <p:cNvSpPr txBox="1"/>
          <p:nvPr/>
        </p:nvSpPr>
        <p:spPr>
          <a:xfrm>
            <a:off x="603504" y="1177565"/>
            <a:ext cx="10227379" cy="307777"/>
          </a:xfrm>
          <a:prstGeom prst="rect">
            <a:avLst/>
          </a:prstGeom>
          <a:noFill/>
        </p:spPr>
        <p:txBody>
          <a:bodyPr wrap="square">
            <a:spAutoFit/>
          </a:bodyPr>
          <a:lstStyle/>
          <a:p>
            <a:pPr algn="l" fontAlgn="auto">
              <a:spcAft>
                <a:spcPts val="0"/>
              </a:spcAft>
            </a:pPr>
            <a:r>
              <a:rPr lang="en-US" sz="1400">
                <a:solidFill>
                  <a:schemeClr val="accent1"/>
                </a:solidFill>
                <a:latin typeface="DM Sans" pitchFamily="2" charset="0"/>
              </a:rPr>
              <a:t>There’s an opportunity to expand this listening beyond the C Space communities so more members feel heard </a:t>
            </a:r>
          </a:p>
        </p:txBody>
      </p:sp>
      <p:sp>
        <p:nvSpPr>
          <p:cNvPr id="6" name="TextBox 5">
            <a:extLst>
              <a:ext uri="{FF2B5EF4-FFF2-40B4-BE49-F238E27FC236}">
                <a16:creationId xmlns:a16="http://schemas.microsoft.com/office/drawing/2014/main" id="{6037AE62-1498-9EC6-603B-C94E95EEE025}"/>
              </a:ext>
            </a:extLst>
          </p:cNvPr>
          <p:cNvSpPr txBox="1"/>
          <p:nvPr/>
        </p:nvSpPr>
        <p:spPr>
          <a:xfrm>
            <a:off x="603503" y="6624565"/>
            <a:ext cx="4074833" cy="161583"/>
          </a:xfrm>
          <a:prstGeom prst="rect">
            <a:avLst/>
          </a:prstGeom>
        </p:spPr>
        <p:txBody>
          <a:bodyPr wrap="none" lIns="0" tIns="0" rIns="0" bIns="0" rtlCol="0">
            <a:spAutoFit/>
          </a:bodyPr>
          <a:lstStyle/>
          <a:p>
            <a:pPr algn="l" fontAlgn="auto">
              <a:spcAft>
                <a:spcPts val="0"/>
              </a:spcAft>
            </a:pPr>
            <a:r>
              <a:rPr lang="en-US" sz="1050" dirty="0">
                <a:solidFill>
                  <a:srgbClr val="A3A3A3">
                    <a:lumMod val="75000"/>
                  </a:srgbClr>
                </a:solidFill>
                <a:latin typeface="DM Sans" pitchFamily="2" charset="0"/>
              </a:rPr>
              <a:t>*Based on review of open-ended responses Q2 2022 to Q4 2023</a:t>
            </a:r>
          </a:p>
        </p:txBody>
      </p:sp>
    </p:spTree>
    <p:extLst>
      <p:ext uri="{BB962C8B-B14F-4D97-AF65-F5344CB8AC3E}">
        <p14:creationId xmlns:p14="http://schemas.microsoft.com/office/powerpoint/2010/main" val="3168233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128"/>
          <p:cNvSpPr txBox="1">
            <a:spLocks noGrp="1"/>
          </p:cNvSpPr>
          <p:nvPr>
            <p:ph type="body" idx="2"/>
          </p:nvPr>
        </p:nvSpPr>
        <p:spPr>
          <a:xfrm>
            <a:off x="603504" y="384049"/>
            <a:ext cx="9347892" cy="347137"/>
          </a:xfrm>
          <a:prstGeom prst="rect">
            <a:avLst/>
          </a:prstGeom>
          <a:noFill/>
          <a:ln>
            <a:noFill/>
          </a:ln>
        </p:spPr>
        <p:txBody>
          <a:bodyPr spcFirstLastPara="1" wrap="square" lIns="91433" tIns="45700" rIns="91433" bIns="45700" anchor="t" anchorCtr="0">
            <a:noAutofit/>
          </a:bodyPr>
          <a:lstStyle/>
          <a:p>
            <a:pPr marL="0" indent="0">
              <a:spcBef>
                <a:spcPts val="0"/>
              </a:spcBef>
            </a:pPr>
            <a:r>
              <a:rPr lang="en-US"/>
              <a:t>To be considered a trusted ally, BCBSMA would have to move beyond insurance company to holistic health partner who puts people over profits</a:t>
            </a:r>
          </a:p>
        </p:txBody>
      </p:sp>
      <p:sp>
        <p:nvSpPr>
          <p:cNvPr id="6" name="TextBox 5">
            <a:extLst>
              <a:ext uri="{FF2B5EF4-FFF2-40B4-BE49-F238E27FC236}">
                <a16:creationId xmlns:a16="http://schemas.microsoft.com/office/drawing/2014/main" id="{6F1F604B-4F46-7164-3FD4-138CCE4E786C}"/>
              </a:ext>
            </a:extLst>
          </p:cNvPr>
          <p:cNvSpPr txBox="1"/>
          <p:nvPr/>
        </p:nvSpPr>
        <p:spPr>
          <a:xfrm>
            <a:off x="603504" y="1177565"/>
            <a:ext cx="10813179" cy="523220"/>
          </a:xfrm>
          <a:prstGeom prst="rect">
            <a:avLst/>
          </a:prstGeom>
          <a:noFill/>
        </p:spPr>
        <p:txBody>
          <a:bodyPr wrap="square">
            <a:spAutoFit/>
          </a:bodyPr>
          <a:lstStyle/>
          <a:p>
            <a:pPr algn="l" fontAlgn="auto">
              <a:spcAft>
                <a:spcPts val="0"/>
              </a:spcAft>
            </a:pPr>
            <a:r>
              <a:rPr lang="en-US" sz="1400">
                <a:solidFill>
                  <a:schemeClr val="accent1"/>
                </a:solidFill>
                <a:latin typeface="DM Sans" pitchFamily="2" charset="0"/>
              </a:rPr>
              <a:t>A trusted ally offers personal touch rather than one-size-fits-all, proactively anticipating and advocating for members’ health, and supporting them on their entire healthcare journey with low cost, effortless and transparent healthcare coverage</a:t>
            </a:r>
          </a:p>
        </p:txBody>
      </p:sp>
      <p:sp>
        <p:nvSpPr>
          <p:cNvPr id="7" name="TextBox 6">
            <a:extLst>
              <a:ext uri="{FF2B5EF4-FFF2-40B4-BE49-F238E27FC236}">
                <a16:creationId xmlns:a16="http://schemas.microsoft.com/office/drawing/2014/main" id="{AF885B6B-71AC-C662-C7CA-98478BBCC497}"/>
              </a:ext>
            </a:extLst>
          </p:cNvPr>
          <p:cNvSpPr txBox="1"/>
          <p:nvPr/>
        </p:nvSpPr>
        <p:spPr>
          <a:xfrm>
            <a:off x="641760" y="2490675"/>
            <a:ext cx="2468170" cy="615553"/>
          </a:xfrm>
          <a:prstGeom prst="rect">
            <a:avLst/>
          </a:prstGeom>
        </p:spPr>
        <p:txBody>
          <a:bodyPr wrap="square" lIns="0" tIns="0" rIns="0" bIns="0" rtlCol="0">
            <a:spAutoFit/>
          </a:bodyPr>
          <a:lstStyle/>
          <a:p>
            <a:pPr algn="ctr" fontAlgn="auto">
              <a:spcAft>
                <a:spcPts val="0"/>
              </a:spcAft>
            </a:pPr>
            <a:r>
              <a:rPr lang="en-US" sz="2000"/>
              <a:t>Personalization/</a:t>
            </a:r>
          </a:p>
          <a:p>
            <a:pPr algn="ctr" fontAlgn="auto">
              <a:spcAft>
                <a:spcPts val="0"/>
              </a:spcAft>
            </a:pPr>
            <a:r>
              <a:rPr lang="en-US" sz="2000"/>
              <a:t>personal touch</a:t>
            </a:r>
          </a:p>
        </p:txBody>
      </p:sp>
      <p:sp>
        <p:nvSpPr>
          <p:cNvPr id="4" name="TextBox 3">
            <a:extLst>
              <a:ext uri="{FF2B5EF4-FFF2-40B4-BE49-F238E27FC236}">
                <a16:creationId xmlns:a16="http://schemas.microsoft.com/office/drawing/2014/main" id="{48CF50C0-1A66-9F27-C07E-C213D0AD4B39}"/>
              </a:ext>
            </a:extLst>
          </p:cNvPr>
          <p:cNvSpPr txBox="1"/>
          <p:nvPr/>
        </p:nvSpPr>
        <p:spPr>
          <a:xfrm>
            <a:off x="3426926" y="2478462"/>
            <a:ext cx="2858610" cy="615553"/>
          </a:xfrm>
          <a:prstGeom prst="rect">
            <a:avLst/>
          </a:prstGeom>
        </p:spPr>
        <p:txBody>
          <a:bodyPr wrap="square" lIns="0" tIns="0" rIns="0" bIns="0" rtlCol="0">
            <a:spAutoFit/>
          </a:bodyPr>
          <a:lstStyle/>
          <a:p>
            <a:pPr algn="ctr" fontAlgn="auto">
              <a:spcAft>
                <a:spcPts val="0"/>
              </a:spcAft>
            </a:pPr>
            <a:r>
              <a:rPr lang="en-US" sz="2000"/>
              <a:t>Proactive, anticipating member needs</a:t>
            </a:r>
            <a:endParaRPr lang="en-US" sz="2000" b="1"/>
          </a:p>
        </p:txBody>
      </p:sp>
      <p:sp>
        <p:nvSpPr>
          <p:cNvPr id="8" name="TextBox 7">
            <a:extLst>
              <a:ext uri="{FF2B5EF4-FFF2-40B4-BE49-F238E27FC236}">
                <a16:creationId xmlns:a16="http://schemas.microsoft.com/office/drawing/2014/main" id="{C5EABB0A-4106-0593-F132-5120EBA91DF1}"/>
              </a:ext>
            </a:extLst>
          </p:cNvPr>
          <p:cNvSpPr txBox="1"/>
          <p:nvPr/>
        </p:nvSpPr>
        <p:spPr>
          <a:xfrm>
            <a:off x="8967839" y="2510501"/>
            <a:ext cx="3021352" cy="615553"/>
          </a:xfrm>
          <a:prstGeom prst="rect">
            <a:avLst/>
          </a:prstGeom>
        </p:spPr>
        <p:txBody>
          <a:bodyPr wrap="square" lIns="0" tIns="0" rIns="0" bIns="0" rtlCol="0">
            <a:spAutoFit/>
          </a:bodyPr>
          <a:lstStyle/>
          <a:p>
            <a:pPr algn="ctr" fontAlgn="auto">
              <a:spcAft>
                <a:spcPts val="0"/>
              </a:spcAft>
            </a:pPr>
            <a:r>
              <a:rPr lang="en-US" sz="2000"/>
              <a:t>Clear, easy, affordable, and reliable coverage</a:t>
            </a:r>
          </a:p>
        </p:txBody>
      </p:sp>
      <p:sp>
        <p:nvSpPr>
          <p:cNvPr id="9" name="TextBox 8">
            <a:extLst>
              <a:ext uri="{FF2B5EF4-FFF2-40B4-BE49-F238E27FC236}">
                <a16:creationId xmlns:a16="http://schemas.microsoft.com/office/drawing/2014/main" id="{AEA8876E-765F-BB6C-FB41-B9590D9CA574}"/>
              </a:ext>
            </a:extLst>
          </p:cNvPr>
          <p:cNvSpPr txBox="1"/>
          <p:nvPr/>
        </p:nvSpPr>
        <p:spPr>
          <a:xfrm>
            <a:off x="3426927" y="3212062"/>
            <a:ext cx="3027140" cy="2862322"/>
          </a:xfrm>
          <a:prstGeom prst="rect">
            <a:avLst/>
          </a:prstGeom>
          <a:noFill/>
        </p:spPr>
        <p:txBody>
          <a:bodyPr wrap="square">
            <a:spAutoFit/>
          </a:bodyPr>
          <a:lstStyle/>
          <a:p>
            <a:r>
              <a:rPr lang="en-US" sz="1200" i="1"/>
              <a:t>“For BCBSMA to become a "Trusted Ally," there would need to be a </a:t>
            </a:r>
            <a:r>
              <a:rPr lang="en-US" sz="1200" b="1" i="1"/>
              <a:t>shift towards more proactive </a:t>
            </a:r>
            <a:r>
              <a:rPr lang="en-US" sz="1200" i="1"/>
              <a:t>and user-friendly engagement, ensuring that my interactions with them are consistently positive and my </a:t>
            </a:r>
            <a:r>
              <a:rPr lang="en-US" sz="1200" b="1" i="1"/>
              <a:t>needs are anticipated, rather than just reacted to</a:t>
            </a:r>
            <a:r>
              <a:rPr lang="en-US" sz="1200" i="1"/>
              <a:t>.” – Commercial</a:t>
            </a:r>
          </a:p>
          <a:p>
            <a:endParaRPr lang="en-US" sz="1200" i="1"/>
          </a:p>
          <a:p>
            <a:r>
              <a:rPr lang="en-US" sz="1200" i="1"/>
              <a:t>“Better customer service, programs that </a:t>
            </a:r>
            <a:r>
              <a:rPr lang="en-US" sz="1200" b="1" i="1"/>
              <a:t>help people remain healthy</a:t>
            </a:r>
            <a:r>
              <a:rPr lang="en-US" sz="1200" i="1"/>
              <a:t>, not just take care of us when sick. More about </a:t>
            </a:r>
            <a:r>
              <a:rPr lang="en-US" sz="1200" b="1" i="1"/>
              <a:t>proactive, keep us healthy </a:t>
            </a:r>
            <a:r>
              <a:rPr lang="en-US" sz="1200" i="1"/>
              <a:t>so we don't incur expenses for healthcare.” – Medicare</a:t>
            </a:r>
          </a:p>
        </p:txBody>
      </p:sp>
      <p:sp>
        <p:nvSpPr>
          <p:cNvPr id="11" name="TextBox 10">
            <a:extLst>
              <a:ext uri="{FF2B5EF4-FFF2-40B4-BE49-F238E27FC236}">
                <a16:creationId xmlns:a16="http://schemas.microsoft.com/office/drawing/2014/main" id="{2B5BECB6-4405-C29A-9F75-DC5FEA662034}"/>
              </a:ext>
            </a:extLst>
          </p:cNvPr>
          <p:cNvSpPr txBox="1"/>
          <p:nvPr/>
        </p:nvSpPr>
        <p:spPr>
          <a:xfrm>
            <a:off x="538594" y="3212062"/>
            <a:ext cx="2888332" cy="3046988"/>
          </a:xfrm>
          <a:prstGeom prst="rect">
            <a:avLst/>
          </a:prstGeom>
          <a:noFill/>
        </p:spPr>
        <p:txBody>
          <a:bodyPr wrap="square">
            <a:spAutoFit/>
          </a:bodyPr>
          <a:lstStyle/>
          <a:p>
            <a:r>
              <a:rPr lang="en-US" sz="1200" i="1"/>
              <a:t>“I would have a </a:t>
            </a:r>
            <a:r>
              <a:rPr lang="en-US" sz="1200" b="1" i="1"/>
              <a:t>counselor familiar with my health issues </a:t>
            </a:r>
            <a:r>
              <a:rPr lang="en-US" sz="1200" i="1"/>
              <a:t>who would provide me with resources to help. I would have someone to turn to during open enrollment to compare BCBS plans and suggest the </a:t>
            </a:r>
            <a:r>
              <a:rPr lang="en-US" sz="1200" b="1" i="1"/>
              <a:t>best one for my needs</a:t>
            </a:r>
            <a:r>
              <a:rPr lang="en-US" sz="1200" i="1"/>
              <a:t>.” – Medicare</a:t>
            </a:r>
          </a:p>
          <a:p>
            <a:endParaRPr lang="en-US" sz="1200" i="1"/>
          </a:p>
          <a:p>
            <a:r>
              <a:rPr lang="en-US" sz="1200" i="1"/>
              <a:t>“I think it would work with me and </a:t>
            </a:r>
            <a:r>
              <a:rPr lang="en-US" sz="1200" b="1" i="1"/>
              <a:t>listen to my concerns</a:t>
            </a:r>
            <a:r>
              <a:rPr lang="en-US" sz="1200" i="1"/>
              <a:t>.” - Commercial</a:t>
            </a:r>
          </a:p>
          <a:p>
            <a:endParaRPr lang="en-US" sz="1200" i="1"/>
          </a:p>
          <a:p>
            <a:r>
              <a:rPr lang="en-US" sz="1200" i="1"/>
              <a:t>“Create </a:t>
            </a:r>
            <a:r>
              <a:rPr lang="en-US" sz="1200" b="1" i="1"/>
              <a:t>personal understanding </a:t>
            </a:r>
            <a:r>
              <a:rPr lang="en-US" sz="1200" i="1"/>
              <a:t>about what programs or activities that I could benefit from.” – Medicare</a:t>
            </a:r>
          </a:p>
          <a:p>
            <a:endParaRPr lang="en-US" sz="1200" i="1"/>
          </a:p>
        </p:txBody>
      </p:sp>
      <p:sp>
        <p:nvSpPr>
          <p:cNvPr id="13" name="TextBox 12">
            <a:extLst>
              <a:ext uri="{FF2B5EF4-FFF2-40B4-BE49-F238E27FC236}">
                <a16:creationId xmlns:a16="http://schemas.microsoft.com/office/drawing/2014/main" id="{0098F269-5877-C4C1-0128-DF5A3D4846E3}"/>
              </a:ext>
            </a:extLst>
          </p:cNvPr>
          <p:cNvSpPr txBox="1"/>
          <p:nvPr/>
        </p:nvSpPr>
        <p:spPr>
          <a:xfrm>
            <a:off x="9187652" y="3249487"/>
            <a:ext cx="2465754" cy="2492990"/>
          </a:xfrm>
          <a:prstGeom prst="rect">
            <a:avLst/>
          </a:prstGeom>
          <a:noFill/>
        </p:spPr>
        <p:txBody>
          <a:bodyPr wrap="square">
            <a:spAutoFit/>
          </a:bodyPr>
          <a:lstStyle/>
          <a:p>
            <a:r>
              <a:rPr lang="en-US" sz="1200" i="1"/>
              <a:t>“Trusted ally means… I am confident that they are going to </a:t>
            </a:r>
            <a:r>
              <a:rPr lang="en-US" sz="1200" b="1" i="1"/>
              <a:t>cover whatever medical services I need </a:t>
            </a:r>
            <a:r>
              <a:rPr lang="en-US" sz="1200" i="1"/>
              <a:t>without the cost to me being harmful to my personal finances.” – Commercial</a:t>
            </a:r>
          </a:p>
          <a:p>
            <a:endParaRPr lang="en-US" sz="1200" i="1"/>
          </a:p>
          <a:p>
            <a:r>
              <a:rPr lang="en-US" sz="1200" i="1"/>
              <a:t>“Overall, </a:t>
            </a:r>
            <a:r>
              <a:rPr lang="en-US" sz="1200" b="1" i="1"/>
              <a:t>Making my life easier and less complicated </a:t>
            </a:r>
            <a:r>
              <a:rPr lang="en-US" sz="1200" i="1"/>
              <a:t>with health insurance. Simplify the overall programs.” - Commercial</a:t>
            </a:r>
          </a:p>
        </p:txBody>
      </p:sp>
      <p:sp>
        <p:nvSpPr>
          <p:cNvPr id="14" name="TextBox 13">
            <a:extLst>
              <a:ext uri="{FF2B5EF4-FFF2-40B4-BE49-F238E27FC236}">
                <a16:creationId xmlns:a16="http://schemas.microsoft.com/office/drawing/2014/main" id="{9780E4BD-E382-05CE-00A7-52415EA7A933}"/>
              </a:ext>
            </a:extLst>
          </p:cNvPr>
          <p:cNvSpPr txBox="1"/>
          <p:nvPr/>
        </p:nvSpPr>
        <p:spPr>
          <a:xfrm>
            <a:off x="6518759" y="2490675"/>
            <a:ext cx="2508698" cy="615553"/>
          </a:xfrm>
          <a:prstGeom prst="rect">
            <a:avLst/>
          </a:prstGeom>
        </p:spPr>
        <p:txBody>
          <a:bodyPr wrap="square" lIns="0" tIns="0" rIns="0" bIns="0" rtlCol="0">
            <a:spAutoFit/>
          </a:bodyPr>
          <a:lstStyle/>
          <a:p>
            <a:pPr algn="ctr" fontAlgn="auto">
              <a:spcAft>
                <a:spcPts val="0"/>
              </a:spcAft>
            </a:pPr>
            <a:r>
              <a:rPr lang="en-US" sz="2000"/>
              <a:t>Advocate for me, have my back</a:t>
            </a:r>
          </a:p>
        </p:txBody>
      </p:sp>
      <p:sp>
        <p:nvSpPr>
          <p:cNvPr id="18" name="TextBox 17">
            <a:extLst>
              <a:ext uri="{FF2B5EF4-FFF2-40B4-BE49-F238E27FC236}">
                <a16:creationId xmlns:a16="http://schemas.microsoft.com/office/drawing/2014/main" id="{EE36DBF1-C560-8271-ECE6-35C8A8544427}"/>
              </a:ext>
            </a:extLst>
          </p:cNvPr>
          <p:cNvSpPr txBox="1"/>
          <p:nvPr/>
        </p:nvSpPr>
        <p:spPr>
          <a:xfrm>
            <a:off x="6625437" y="3249487"/>
            <a:ext cx="2581726"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D4877"/>
                </a:solidFill>
                <a:effectLst/>
                <a:uLnTx/>
                <a:uFillTx/>
                <a:latin typeface="DM Sans"/>
                <a:ea typeface="+mn-ea"/>
                <a:cs typeface="+mn-cs"/>
              </a:rPr>
              <a:t>“They </a:t>
            </a:r>
            <a:r>
              <a:rPr kumimoji="0" lang="en-US" sz="1200" b="1" i="1" u="none" strike="noStrike" kern="1200" cap="none" spc="0" normalizeH="0" baseline="0" noProof="0">
                <a:ln>
                  <a:noFill/>
                </a:ln>
                <a:solidFill>
                  <a:srgbClr val="0D4877"/>
                </a:solidFill>
                <a:effectLst/>
                <a:uLnTx/>
                <a:uFillTx/>
                <a:latin typeface="DM Sans"/>
                <a:ea typeface="+mn-ea"/>
                <a:cs typeface="+mn-cs"/>
              </a:rPr>
              <a:t>advocate for me</a:t>
            </a:r>
            <a:r>
              <a:rPr kumimoji="0" lang="en-US" sz="1200" b="0" i="1" u="none" strike="noStrike" kern="1200" cap="none" spc="0" normalizeH="0" baseline="0" noProof="0">
                <a:ln>
                  <a:noFill/>
                </a:ln>
                <a:solidFill>
                  <a:srgbClr val="0D4877"/>
                </a:solidFill>
                <a:effectLst/>
                <a:uLnTx/>
                <a:uFillTx/>
                <a:latin typeface="DM Sans"/>
                <a:ea typeface="+mn-ea"/>
                <a:cs typeface="+mn-cs"/>
              </a:rPr>
              <a:t> even when I am not asking for any help. Tell me and show me what they are doing to advocate for me and my needs.” – Commercial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solidFill>
                <a:srgbClr val="0D4877"/>
              </a:solidFill>
              <a:latin typeface="DM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D4877"/>
                </a:solidFill>
                <a:effectLst/>
                <a:uLnTx/>
                <a:uFillTx/>
                <a:latin typeface="DM Sans"/>
                <a:ea typeface="+mn-ea"/>
                <a:cs typeface="+mn-cs"/>
              </a:rPr>
              <a:t>“Trusted Ally would mean that they </a:t>
            </a:r>
            <a:r>
              <a:rPr kumimoji="0" lang="en-US" sz="1200" b="1" i="1" u="none" strike="noStrike" kern="1200" cap="none" spc="0" normalizeH="0" baseline="0" noProof="0">
                <a:ln>
                  <a:noFill/>
                </a:ln>
                <a:solidFill>
                  <a:srgbClr val="0D4877"/>
                </a:solidFill>
                <a:effectLst/>
                <a:uLnTx/>
                <a:uFillTx/>
                <a:latin typeface="DM Sans"/>
                <a:ea typeface="+mn-ea"/>
                <a:cs typeface="+mn-cs"/>
              </a:rPr>
              <a:t>look after my needs </a:t>
            </a:r>
            <a:r>
              <a:rPr kumimoji="0" lang="en-US" sz="1200" b="0" i="1" u="none" strike="noStrike" kern="1200" cap="none" spc="0" normalizeH="0" baseline="0" noProof="0">
                <a:ln>
                  <a:noFill/>
                </a:ln>
                <a:solidFill>
                  <a:srgbClr val="0D4877"/>
                </a:solidFill>
                <a:effectLst/>
                <a:uLnTx/>
                <a:uFillTx/>
                <a:latin typeface="DM Sans"/>
                <a:ea typeface="+mn-ea"/>
                <a:cs typeface="+mn-cs"/>
              </a:rPr>
              <a:t>and don't put profits at the top of their mission.” – Commercial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solidFill>
                <a:srgbClr val="0D4877"/>
              </a:solidFill>
              <a:latin typeface="DM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D4877"/>
                </a:solidFill>
                <a:effectLst/>
                <a:uLnTx/>
                <a:uFillTx/>
                <a:latin typeface="DM Sans"/>
                <a:ea typeface="+mn-ea"/>
                <a:cs typeface="+mn-cs"/>
              </a:rPr>
              <a:t>They </a:t>
            </a:r>
            <a:r>
              <a:rPr kumimoji="0" lang="en-US" sz="1200" b="1" i="1" u="none" strike="noStrike" kern="1200" cap="none" spc="0" normalizeH="0" baseline="0" noProof="0">
                <a:ln>
                  <a:noFill/>
                </a:ln>
                <a:solidFill>
                  <a:srgbClr val="0D4877"/>
                </a:solidFill>
                <a:effectLst/>
                <a:uLnTx/>
                <a:uFillTx/>
                <a:latin typeface="DM Sans"/>
                <a:ea typeface="+mn-ea"/>
                <a:cs typeface="+mn-cs"/>
              </a:rPr>
              <a:t>have my back emotionally </a:t>
            </a:r>
            <a:r>
              <a:rPr kumimoji="0" lang="en-US" sz="1200" b="0" i="1" u="none" strike="noStrike" kern="1200" cap="none" spc="0" normalizeH="0" baseline="0" noProof="0">
                <a:ln>
                  <a:noFill/>
                </a:ln>
                <a:solidFill>
                  <a:srgbClr val="0D4877"/>
                </a:solidFill>
                <a:effectLst/>
                <a:uLnTx/>
                <a:uFillTx/>
                <a:latin typeface="DM Sans"/>
                <a:ea typeface="+mn-ea"/>
                <a:cs typeface="+mn-cs"/>
              </a:rPr>
              <a:t>with help for mental health. - Commercial</a:t>
            </a:r>
          </a:p>
        </p:txBody>
      </p:sp>
      <p:pic>
        <p:nvPicPr>
          <p:cNvPr id="10" name="Graphic 9" descr="Care with solid fill">
            <a:extLst>
              <a:ext uri="{FF2B5EF4-FFF2-40B4-BE49-F238E27FC236}">
                <a16:creationId xmlns:a16="http://schemas.microsoft.com/office/drawing/2014/main" id="{4D2E174C-DF5B-3733-77C8-EA9B1D4843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9147" y="1830417"/>
            <a:ext cx="653395" cy="653395"/>
          </a:xfrm>
          <a:prstGeom prst="rect">
            <a:avLst/>
          </a:prstGeom>
        </p:spPr>
      </p:pic>
      <p:pic>
        <p:nvPicPr>
          <p:cNvPr id="17" name="Graphic 16" descr="Dollar with solid fill">
            <a:extLst>
              <a:ext uri="{FF2B5EF4-FFF2-40B4-BE49-F238E27FC236}">
                <a16:creationId xmlns:a16="http://schemas.microsoft.com/office/drawing/2014/main" id="{A1E9B2DC-052C-4243-7156-BEBC70289E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0316" y="1824218"/>
            <a:ext cx="659594" cy="659594"/>
          </a:xfrm>
          <a:prstGeom prst="rect">
            <a:avLst/>
          </a:prstGeom>
        </p:spPr>
      </p:pic>
      <p:pic>
        <p:nvPicPr>
          <p:cNvPr id="26" name="Graphic 25" descr="Idea with solid fill">
            <a:extLst>
              <a:ext uri="{FF2B5EF4-FFF2-40B4-BE49-F238E27FC236}">
                <a16:creationId xmlns:a16="http://schemas.microsoft.com/office/drawing/2014/main" id="{82D2CD1A-881A-B95A-F534-055D07D3E3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89035" y="1820003"/>
            <a:ext cx="653395" cy="653395"/>
          </a:xfrm>
          <a:prstGeom prst="rect">
            <a:avLst/>
          </a:prstGeom>
        </p:spPr>
      </p:pic>
      <p:pic>
        <p:nvPicPr>
          <p:cNvPr id="15" name="Graphic 14" descr="Shield Tick with solid fill">
            <a:extLst>
              <a:ext uri="{FF2B5EF4-FFF2-40B4-BE49-F238E27FC236}">
                <a16:creationId xmlns:a16="http://schemas.microsoft.com/office/drawing/2014/main" id="{23B89CB1-0ACE-8CB8-2A58-433C8C97AB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02225" y="1747565"/>
            <a:ext cx="653395" cy="653395"/>
          </a:xfrm>
          <a:prstGeom prst="rect">
            <a:avLst/>
          </a:prstGeom>
        </p:spPr>
      </p:pic>
      <p:sp>
        <p:nvSpPr>
          <p:cNvPr id="12" name="TextBox 11">
            <a:extLst>
              <a:ext uri="{FF2B5EF4-FFF2-40B4-BE49-F238E27FC236}">
                <a16:creationId xmlns:a16="http://schemas.microsoft.com/office/drawing/2014/main" id="{B7318339-30D0-8C8D-3AEF-292EE6187BDC}"/>
              </a:ext>
            </a:extLst>
          </p:cNvPr>
          <p:cNvSpPr txBox="1"/>
          <p:nvPr/>
        </p:nvSpPr>
        <p:spPr>
          <a:xfrm>
            <a:off x="603503" y="6624565"/>
            <a:ext cx="4074833" cy="161583"/>
          </a:xfrm>
          <a:prstGeom prst="rect">
            <a:avLst/>
          </a:prstGeom>
        </p:spPr>
        <p:txBody>
          <a:bodyPr wrap="none" lIns="0" tIns="0" rIns="0" bIns="0" rtlCol="0">
            <a:spAutoFit/>
          </a:bodyPr>
          <a:lstStyle/>
          <a:p>
            <a:pPr algn="l" fontAlgn="auto">
              <a:spcAft>
                <a:spcPts val="0"/>
              </a:spcAft>
            </a:pPr>
            <a:r>
              <a:rPr lang="en-US" sz="1050" dirty="0">
                <a:solidFill>
                  <a:srgbClr val="A3A3A3">
                    <a:lumMod val="75000"/>
                  </a:srgbClr>
                </a:solidFill>
                <a:latin typeface="DM Sans" pitchFamily="2" charset="0"/>
              </a:rPr>
              <a:t>*Based on review of open-ended responses Q2 2022 to Q4 2023</a:t>
            </a:r>
          </a:p>
        </p:txBody>
      </p:sp>
    </p:spTree>
    <p:extLst>
      <p:ext uri="{BB962C8B-B14F-4D97-AF65-F5344CB8AC3E}">
        <p14:creationId xmlns:p14="http://schemas.microsoft.com/office/powerpoint/2010/main" val="2445905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ouple holding hands">
            <a:extLst>
              <a:ext uri="{FF2B5EF4-FFF2-40B4-BE49-F238E27FC236}">
                <a16:creationId xmlns:a16="http://schemas.microsoft.com/office/drawing/2014/main" id="{26BB90B9-09F1-F73D-6296-402B57840B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928" r="14617"/>
          <a:stretch/>
        </p:blipFill>
        <p:spPr>
          <a:xfrm>
            <a:off x="-1" y="0"/>
            <a:ext cx="5306157" cy="6858000"/>
          </a:xfrm>
          <a:prstGeom prst="rect">
            <a:avLst/>
          </a:prstGeom>
        </p:spPr>
      </p:pic>
      <p:sp>
        <p:nvSpPr>
          <p:cNvPr id="14" name="TextBox 13">
            <a:extLst>
              <a:ext uri="{FF2B5EF4-FFF2-40B4-BE49-F238E27FC236}">
                <a16:creationId xmlns:a16="http://schemas.microsoft.com/office/drawing/2014/main" id="{1FB6CE2F-B2EE-56FB-4594-691E9B16F66E}"/>
              </a:ext>
            </a:extLst>
          </p:cNvPr>
          <p:cNvSpPr txBox="1"/>
          <p:nvPr/>
        </p:nvSpPr>
        <p:spPr>
          <a:xfrm>
            <a:off x="5400717" y="280986"/>
            <a:ext cx="426128" cy="3847207"/>
          </a:xfrm>
          <a:prstGeom prst="rect">
            <a:avLst/>
          </a:prstGeom>
        </p:spPr>
        <p:txBody>
          <a:bodyPr wrap="square" lIns="0" tIns="0" rIns="0" bIns="0" rtlCol="0">
            <a:spAutoFit/>
          </a:bodyPr>
          <a:lstStyle/>
          <a:p>
            <a:pPr algn="l" fontAlgn="auto">
              <a:spcAft>
                <a:spcPts val="0"/>
              </a:spcAft>
            </a:pPr>
            <a:r>
              <a:rPr lang="en-US" sz="25000">
                <a:solidFill>
                  <a:schemeClr val="accent2">
                    <a:lumMod val="20000"/>
                    <a:lumOff val="80000"/>
                  </a:schemeClr>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B5422EA9-AE54-0D05-F651-4F1D7FF228D0}"/>
              </a:ext>
            </a:extLst>
          </p:cNvPr>
          <p:cNvSpPr txBox="1"/>
          <p:nvPr/>
        </p:nvSpPr>
        <p:spPr>
          <a:xfrm>
            <a:off x="5921406" y="769258"/>
            <a:ext cx="5153018" cy="2462213"/>
          </a:xfrm>
          <a:prstGeom prst="rect">
            <a:avLst/>
          </a:prstGeom>
        </p:spPr>
        <p:txBody>
          <a:bodyPr wrap="square" lIns="0" tIns="0" rIns="0" bIns="0" rtlCol="0">
            <a:spAutoFit/>
          </a:bodyPr>
          <a:lstStyle/>
          <a:p>
            <a:pPr algn="ctr" fontAlgn="auto">
              <a:spcAft>
                <a:spcPts val="0"/>
              </a:spcAft>
            </a:pPr>
            <a:r>
              <a:rPr lang="en-US" sz="2000"/>
              <a:t> </a:t>
            </a:r>
          </a:p>
          <a:p>
            <a:pPr algn="ctr" fontAlgn="auto">
              <a:spcAft>
                <a:spcPts val="0"/>
              </a:spcAft>
            </a:pPr>
            <a:r>
              <a:rPr lang="en-US" sz="2000" i="1"/>
              <a:t>BCBSMA being my "Trusted Ally" would mean that they are not only a provider but a </a:t>
            </a:r>
            <a:r>
              <a:rPr lang="en-US" sz="2000" b="1" i="1"/>
              <a:t>partner in my health journey</a:t>
            </a:r>
            <a:r>
              <a:rPr lang="en-US" sz="2000" i="1"/>
              <a:t>, offering clear </a:t>
            </a:r>
            <a:r>
              <a:rPr lang="en-US" sz="2000" b="1" i="1"/>
              <a:t>guidance, support, and resources </a:t>
            </a:r>
            <a:r>
              <a:rPr lang="en-US" sz="2000" i="1"/>
              <a:t>that make managing my health care needs and those of my family </a:t>
            </a:r>
            <a:r>
              <a:rPr lang="en-US" sz="2000" b="1" i="1"/>
              <a:t>straightforward and stress-free</a:t>
            </a:r>
            <a:r>
              <a:rPr lang="en-US" sz="2000" i="1"/>
              <a:t>…. </a:t>
            </a:r>
          </a:p>
        </p:txBody>
      </p:sp>
      <p:sp>
        <p:nvSpPr>
          <p:cNvPr id="11" name="TextBox 10">
            <a:extLst>
              <a:ext uri="{FF2B5EF4-FFF2-40B4-BE49-F238E27FC236}">
                <a16:creationId xmlns:a16="http://schemas.microsoft.com/office/drawing/2014/main" id="{0F9915BA-80F5-7BA8-5874-E0F2D75C067E}"/>
              </a:ext>
            </a:extLst>
          </p:cNvPr>
          <p:cNvSpPr txBox="1"/>
          <p:nvPr/>
        </p:nvSpPr>
        <p:spPr>
          <a:xfrm>
            <a:off x="6171462" y="3508899"/>
            <a:ext cx="5306157" cy="2462213"/>
          </a:xfrm>
          <a:prstGeom prst="rect">
            <a:avLst/>
          </a:prstGeom>
        </p:spPr>
        <p:txBody>
          <a:bodyPr wrap="square" lIns="0" tIns="0" rIns="0" bIns="0" rtlCol="0">
            <a:spAutoFit/>
          </a:bodyPr>
          <a:lstStyle>
            <a:defPPr>
              <a:defRPr lang="en-US"/>
            </a:defPPr>
            <a:lvl1pPr algn="ctr" fontAlgn="auto">
              <a:spcAft>
                <a:spcPts val="0"/>
              </a:spcAft>
              <a:defRPr sz="2000"/>
            </a:lvl1pPr>
          </a:lstStyle>
          <a:p>
            <a:r>
              <a:rPr lang="en-US" i="1"/>
              <a:t>For BCBSMA to be considered a "Trusted Ally," the communication around benefits and claims would need to become more </a:t>
            </a:r>
            <a:r>
              <a:rPr lang="en-US" b="1" i="1"/>
              <a:t>transparent and proactive</a:t>
            </a:r>
            <a:r>
              <a:rPr lang="en-US" i="1"/>
              <a:t>, ensuring I'm </a:t>
            </a:r>
            <a:r>
              <a:rPr lang="en-US" b="1" i="1"/>
              <a:t>well-informed and supported</a:t>
            </a:r>
            <a:r>
              <a:rPr lang="en-US" i="1"/>
              <a:t> in making the best decisions for my family's health </a:t>
            </a:r>
            <a:r>
              <a:rPr lang="en-US" b="1" i="1"/>
              <a:t>without the added stress </a:t>
            </a:r>
            <a:r>
              <a:rPr lang="en-US" i="1"/>
              <a:t>of navigating complex policies. - Commercial</a:t>
            </a:r>
          </a:p>
        </p:txBody>
      </p:sp>
      <p:sp>
        <p:nvSpPr>
          <p:cNvPr id="4" name="TextBox 3">
            <a:extLst>
              <a:ext uri="{FF2B5EF4-FFF2-40B4-BE49-F238E27FC236}">
                <a16:creationId xmlns:a16="http://schemas.microsoft.com/office/drawing/2014/main" id="{1E495A1A-6BAF-FDEA-6AD7-F9ABD3B264AF}"/>
              </a:ext>
            </a:extLst>
          </p:cNvPr>
          <p:cNvSpPr txBox="1"/>
          <p:nvPr/>
        </p:nvSpPr>
        <p:spPr>
          <a:xfrm>
            <a:off x="603503" y="6624565"/>
            <a:ext cx="4074833" cy="161583"/>
          </a:xfrm>
          <a:prstGeom prst="rect">
            <a:avLst/>
          </a:prstGeom>
        </p:spPr>
        <p:txBody>
          <a:bodyPr wrap="none" lIns="0" tIns="0" rIns="0" bIns="0" rtlCol="0">
            <a:spAutoFit/>
          </a:bodyPr>
          <a:lstStyle/>
          <a:p>
            <a:pPr algn="l" fontAlgn="auto">
              <a:spcAft>
                <a:spcPts val="0"/>
              </a:spcAft>
            </a:pPr>
            <a:r>
              <a:rPr lang="en-US" sz="1050" dirty="0">
                <a:solidFill>
                  <a:srgbClr val="A3A3A3">
                    <a:lumMod val="75000"/>
                  </a:srgbClr>
                </a:solidFill>
                <a:latin typeface="DM Sans" pitchFamily="2" charset="0"/>
              </a:rPr>
              <a:t>*Based on review of open-ended responses Q2 2022 to Q4 2023</a:t>
            </a:r>
          </a:p>
        </p:txBody>
      </p:sp>
    </p:spTree>
    <p:extLst>
      <p:ext uri="{BB962C8B-B14F-4D97-AF65-F5344CB8AC3E}">
        <p14:creationId xmlns:p14="http://schemas.microsoft.com/office/powerpoint/2010/main" val="2744807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097EED-594A-BE46-93CA-08A890DC2EA5}"/>
              </a:ext>
            </a:extLst>
          </p:cNvPr>
          <p:cNvSpPr>
            <a:spLocks noGrp="1"/>
          </p:cNvSpPr>
          <p:nvPr>
            <p:ph type="body" sz="quarter" idx="10"/>
          </p:nvPr>
        </p:nvSpPr>
        <p:spPr/>
        <p:txBody>
          <a:bodyPr/>
          <a:lstStyle/>
          <a:p>
            <a:r>
              <a:rPr lang="en-US" sz="2800" b="0">
                <a:latin typeface="Bebas Neue" panose="020B0606020202050201" pitchFamily="34" charset="0"/>
              </a:rPr>
              <a:t>METHODOLOGY</a:t>
            </a:r>
          </a:p>
        </p:txBody>
      </p:sp>
      <p:pic>
        <p:nvPicPr>
          <p:cNvPr id="11" name="Picture 10">
            <a:extLst>
              <a:ext uri="{FF2B5EF4-FFF2-40B4-BE49-F238E27FC236}">
                <a16:creationId xmlns:a16="http://schemas.microsoft.com/office/drawing/2014/main" id="{DCD8FADE-1A94-410E-A80F-DE54D32DAAD2}"/>
              </a:ext>
            </a:extLst>
          </p:cNvPr>
          <p:cNvPicPr>
            <a:picLocks noChangeAspect="1"/>
          </p:cNvPicPr>
          <p:nvPr/>
        </p:nvPicPr>
        <p:blipFill>
          <a:blip r:embed="rId2"/>
          <a:stretch>
            <a:fillRect/>
          </a:stretch>
        </p:blipFill>
        <p:spPr>
          <a:xfrm>
            <a:off x="461778" y="1934395"/>
            <a:ext cx="469900" cy="635000"/>
          </a:xfrm>
          <a:prstGeom prst="rect">
            <a:avLst/>
          </a:prstGeom>
        </p:spPr>
      </p:pic>
      <p:sp>
        <p:nvSpPr>
          <p:cNvPr id="2" name="TextBox 1">
            <a:extLst>
              <a:ext uri="{FF2B5EF4-FFF2-40B4-BE49-F238E27FC236}">
                <a16:creationId xmlns:a16="http://schemas.microsoft.com/office/drawing/2014/main" id="{BA2400C2-0F7B-401C-881B-AEE3A6F899D3}"/>
              </a:ext>
            </a:extLst>
          </p:cNvPr>
          <p:cNvSpPr txBox="1"/>
          <p:nvPr/>
        </p:nvSpPr>
        <p:spPr>
          <a:xfrm>
            <a:off x="1276768" y="1934395"/>
            <a:ext cx="4882242" cy="1723549"/>
          </a:xfrm>
          <a:prstGeom prst="rect">
            <a:avLst/>
          </a:prstGeom>
        </p:spPr>
        <p:txBody>
          <a:bodyPr wrap="square" lIns="0" tIns="0" rIns="0" bIns="0" rtlCol="0" anchor="t">
            <a:spAutoFit/>
          </a:bodyPr>
          <a:lstStyle/>
          <a:p>
            <a:pPr algn="l" fontAlgn="auto">
              <a:spcAft>
                <a:spcPts val="0"/>
              </a:spcAft>
              <a:tabLst>
                <a:tab pos="1311275" algn="l"/>
              </a:tabLst>
            </a:pPr>
            <a:r>
              <a:rPr lang="en-US" sz="1400" b="1" dirty="0">
                <a:latin typeface="Franklin Gothic Book"/>
              </a:rPr>
              <a:t>Survey: 	</a:t>
            </a:r>
            <a:r>
              <a:rPr lang="en-US" sz="1400" dirty="0">
                <a:latin typeface="Franklin Gothic Book"/>
              </a:rPr>
              <a:t>“What’s on your mind?”</a:t>
            </a:r>
          </a:p>
          <a:p>
            <a:pPr algn="l" fontAlgn="auto">
              <a:spcAft>
                <a:spcPts val="0"/>
              </a:spcAft>
              <a:tabLst>
                <a:tab pos="1311275" algn="l"/>
              </a:tabLst>
            </a:pPr>
            <a:r>
              <a:rPr lang="en-US" sz="1400" dirty="0">
                <a:latin typeface="Franklin Gothic Book"/>
              </a:rPr>
              <a:t>		</a:t>
            </a:r>
          </a:p>
          <a:p>
            <a:pPr fontAlgn="auto">
              <a:spcAft>
                <a:spcPts val="0"/>
              </a:spcAft>
              <a:tabLst>
                <a:tab pos="1311275" algn="l"/>
              </a:tabLst>
            </a:pPr>
            <a:r>
              <a:rPr lang="en-US" sz="1400" b="1" dirty="0">
                <a:latin typeface="Franklin Gothic Book"/>
              </a:rPr>
              <a:t>Fielding dates:      </a:t>
            </a:r>
            <a:r>
              <a:rPr lang="en-US" sz="1400" dirty="0">
                <a:latin typeface="Franklin Gothic Book"/>
              </a:rPr>
              <a:t>February 14, 2024  – February 27, 2024</a:t>
            </a:r>
          </a:p>
          <a:p>
            <a:pPr fontAlgn="auto">
              <a:spcAft>
                <a:spcPts val="0"/>
              </a:spcAft>
              <a:tabLst>
                <a:tab pos="1311275" algn="l"/>
              </a:tabLst>
            </a:pPr>
            <a:endParaRPr lang="en-US" sz="1400" dirty="0">
              <a:latin typeface="Franklin Gothic Book" panose="020B0503020102020204" pitchFamily="34" charset="0"/>
            </a:endParaRPr>
          </a:p>
          <a:p>
            <a:pPr fontAlgn="t">
              <a:tabLst>
                <a:tab pos="1311275" algn="l"/>
              </a:tabLst>
            </a:pPr>
            <a:r>
              <a:rPr lang="en-US" sz="1400" b="1" dirty="0">
                <a:latin typeface="Franklin Gothic Book"/>
              </a:rPr>
              <a:t>Audience:  	</a:t>
            </a:r>
            <a:r>
              <a:rPr lang="en-US" sz="1400" dirty="0">
                <a:latin typeface="Franklin Gothic Book"/>
              </a:rPr>
              <a:t>Medicare and Commercial BCBSMA </a:t>
            </a:r>
            <a:endParaRPr lang="en-US" sz="1400" dirty="0">
              <a:latin typeface="Franklin Gothic Book" panose="020B0503020102020204" pitchFamily="34" charset="0"/>
            </a:endParaRPr>
          </a:p>
          <a:p>
            <a:pPr fontAlgn="t">
              <a:tabLst>
                <a:tab pos="1311275" algn="l"/>
              </a:tabLst>
            </a:pPr>
            <a:r>
              <a:rPr lang="en-US" sz="1400" dirty="0">
                <a:latin typeface="Franklin Gothic Book"/>
              </a:rPr>
              <a:t>	plan members</a:t>
            </a:r>
          </a:p>
          <a:p>
            <a:pPr algn="l" fontAlgn="auto">
              <a:spcAft>
                <a:spcPts val="0"/>
              </a:spcAft>
              <a:tabLst>
                <a:tab pos="1311275" algn="l"/>
              </a:tabLst>
            </a:pPr>
            <a:endParaRPr lang="en-US" sz="1400" b="1" dirty="0">
              <a:latin typeface="Franklin Gothic Book" panose="020B0503020102020204" pitchFamily="34" charset="0"/>
            </a:endParaRPr>
          </a:p>
          <a:p>
            <a:pPr fontAlgn="auto">
              <a:spcAft>
                <a:spcPts val="0"/>
              </a:spcAft>
              <a:tabLst>
                <a:tab pos="1311275" algn="l"/>
              </a:tabLst>
            </a:pPr>
            <a:r>
              <a:rPr lang="en-US" sz="1400" b="1" dirty="0">
                <a:latin typeface="Franklin Gothic Book"/>
              </a:rPr>
              <a:t>Respondents:      </a:t>
            </a:r>
            <a:r>
              <a:rPr lang="en-US" sz="1400" dirty="0">
                <a:latin typeface="Franklin Gothic Book"/>
              </a:rPr>
              <a:t>Idea Exchange Communities</a:t>
            </a:r>
          </a:p>
        </p:txBody>
      </p:sp>
      <p:graphicFrame>
        <p:nvGraphicFramePr>
          <p:cNvPr id="15" name="Table 15">
            <a:extLst>
              <a:ext uri="{FF2B5EF4-FFF2-40B4-BE49-F238E27FC236}">
                <a16:creationId xmlns:a16="http://schemas.microsoft.com/office/drawing/2014/main" id="{73555687-E7BC-4AA2-9F23-F69FA3A983FE}"/>
              </a:ext>
            </a:extLst>
          </p:cNvPr>
          <p:cNvGraphicFramePr>
            <a:graphicFrameLocks noGrp="1"/>
          </p:cNvGraphicFramePr>
          <p:nvPr>
            <p:extLst>
              <p:ext uri="{D42A27DB-BD31-4B8C-83A1-F6EECF244321}">
                <p14:modId xmlns:p14="http://schemas.microsoft.com/office/powerpoint/2010/main" val="2040703181"/>
              </p:ext>
            </p:extLst>
          </p:nvPr>
        </p:nvGraphicFramePr>
        <p:xfrm>
          <a:off x="1276768" y="3787266"/>
          <a:ext cx="3225438" cy="1580666"/>
        </p:xfrm>
        <a:graphic>
          <a:graphicData uri="http://schemas.openxmlformats.org/drawingml/2006/table">
            <a:tbl>
              <a:tblPr firstRow="1" bandRow="1">
                <a:tableStyleId>{5A111915-BE36-4E01-A7E5-04B1672EAD32}</a:tableStyleId>
              </a:tblPr>
              <a:tblGrid>
                <a:gridCol w="2345773">
                  <a:extLst>
                    <a:ext uri="{9D8B030D-6E8A-4147-A177-3AD203B41FA5}">
                      <a16:colId xmlns:a16="http://schemas.microsoft.com/office/drawing/2014/main" val="2522321508"/>
                    </a:ext>
                  </a:extLst>
                </a:gridCol>
                <a:gridCol w="879665">
                  <a:extLst>
                    <a:ext uri="{9D8B030D-6E8A-4147-A177-3AD203B41FA5}">
                      <a16:colId xmlns:a16="http://schemas.microsoft.com/office/drawing/2014/main" val="3937256953"/>
                    </a:ext>
                  </a:extLst>
                </a:gridCol>
              </a:tblGrid>
              <a:tr h="468146">
                <a:tc gridSpan="2">
                  <a:txBody>
                    <a:bodyPr/>
                    <a:lstStyle/>
                    <a:p>
                      <a:pPr algn="ctr"/>
                      <a:r>
                        <a:rPr lang="en-US" sz="2000">
                          <a:solidFill>
                            <a:schemeClr val="tx1"/>
                          </a:solidFill>
                          <a:latin typeface="Franklin Gothic Book"/>
                        </a:rPr>
                        <a:t>AUDIENCE</a:t>
                      </a:r>
                      <a:endParaRPr lang="en-US" sz="1600">
                        <a:solidFill>
                          <a:schemeClr val="tx1"/>
                        </a:solidFill>
                        <a:latin typeface="Franklin Gothic Book"/>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1600">
                        <a:solidFill>
                          <a:schemeClr val="tx1"/>
                        </a:solidFill>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7700659"/>
                  </a:ext>
                </a:extLst>
              </a:tr>
              <a:tr h="370840">
                <a:tc>
                  <a:txBody>
                    <a:bodyPr/>
                    <a:lstStyle/>
                    <a:p>
                      <a:r>
                        <a:rPr lang="en-US" sz="1600" b="1" dirty="0">
                          <a:latin typeface="Franklin Gothic Book"/>
                        </a:rPr>
                        <a:t>Medicare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algn="ctr"/>
                      <a:r>
                        <a:rPr lang="en-US" sz="1600">
                          <a:solidFill>
                            <a:schemeClr val="tx1"/>
                          </a:solidFill>
                          <a:latin typeface="Franklin Gothic Book"/>
                        </a:rPr>
                        <a:t>44</a:t>
                      </a:r>
                      <a:endParaRPr lang="en-US" sz="160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74138135"/>
                  </a:ext>
                </a:extLst>
              </a:tr>
              <a:tr h="370840">
                <a:tc>
                  <a:txBody>
                    <a:bodyPr/>
                    <a:lstStyle/>
                    <a:p>
                      <a:r>
                        <a:rPr lang="en-US" sz="1600" b="1">
                          <a:latin typeface="Franklin Gothic Book"/>
                        </a:rPr>
                        <a:t>Commercial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a:solidFill>
                            <a:schemeClr val="tx1"/>
                          </a:solidFill>
                          <a:latin typeface="Franklin Gothic Book"/>
                        </a:rPr>
                        <a:t>151</a:t>
                      </a:r>
                      <a:endParaRPr lang="en-US" sz="160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409389"/>
                  </a:ext>
                </a:extLst>
              </a:tr>
              <a:tr h="370840">
                <a:tc>
                  <a:txBody>
                    <a:bodyPr/>
                    <a:lstStyle/>
                    <a:p>
                      <a:r>
                        <a:rPr lang="en-US" sz="1600" b="1">
                          <a:latin typeface="Franklin Gothic Book"/>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dirty="0">
                          <a:solidFill>
                            <a:schemeClr val="tx1"/>
                          </a:solidFill>
                          <a:latin typeface="Franklin Gothic Book"/>
                        </a:rPr>
                        <a:t>195</a:t>
                      </a:r>
                      <a:endParaRPr lang="en-US" sz="1600"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8413486"/>
                  </a:ext>
                </a:extLst>
              </a:tr>
            </a:tbl>
          </a:graphicData>
        </a:graphic>
      </p:graphicFrame>
      <p:sp>
        <p:nvSpPr>
          <p:cNvPr id="5" name="TextBox 4">
            <a:extLst>
              <a:ext uri="{FF2B5EF4-FFF2-40B4-BE49-F238E27FC236}">
                <a16:creationId xmlns:a16="http://schemas.microsoft.com/office/drawing/2014/main" id="{1622F1BD-BDF4-4FD0-B8D2-1A87C8F1F22D}"/>
              </a:ext>
            </a:extLst>
          </p:cNvPr>
          <p:cNvSpPr txBox="1"/>
          <p:nvPr/>
        </p:nvSpPr>
        <p:spPr>
          <a:xfrm>
            <a:off x="931678" y="6014098"/>
            <a:ext cx="9521997" cy="184666"/>
          </a:xfrm>
          <a:prstGeom prst="rect">
            <a:avLst/>
          </a:prstGeom>
        </p:spPr>
        <p:txBody>
          <a:bodyPr wrap="square" lIns="0" tIns="0" rIns="0" bIns="0" rtlCol="0">
            <a:spAutoFit/>
          </a:bodyPr>
          <a:lstStyle/>
          <a:p>
            <a:pPr fontAlgn="auto">
              <a:spcAft>
                <a:spcPts val="0"/>
              </a:spcAft>
            </a:pPr>
            <a:r>
              <a:rPr lang="en-US" sz="1200" b="1" dirty="0">
                <a:solidFill>
                  <a:schemeClr val="accent4"/>
                </a:solidFill>
                <a:latin typeface="Franklin Gothic Book" panose="020B0503020102020204" pitchFamily="34" charset="0"/>
              </a:rPr>
              <a:t>NOTES: </a:t>
            </a:r>
            <a:r>
              <a:rPr lang="en-US" sz="1200" dirty="0">
                <a:solidFill>
                  <a:schemeClr val="accent4"/>
                </a:solidFill>
                <a:latin typeface="Franklin Gothic Book" panose="020B0503020102020204" pitchFamily="34" charset="0"/>
              </a:rPr>
              <a:t>Statistically significant differences between BCBSMA Commercial plan members and Medicare plan members are highlighted (p &lt; .05).</a:t>
            </a:r>
          </a:p>
        </p:txBody>
      </p:sp>
      <p:sp>
        <p:nvSpPr>
          <p:cNvPr id="7" name="TextBox 6">
            <a:extLst>
              <a:ext uri="{FF2B5EF4-FFF2-40B4-BE49-F238E27FC236}">
                <a16:creationId xmlns:a16="http://schemas.microsoft.com/office/drawing/2014/main" id="{6127CECE-6326-4FB2-8ADF-D2F99F3E3457}"/>
              </a:ext>
            </a:extLst>
          </p:cNvPr>
          <p:cNvSpPr txBox="1"/>
          <p:nvPr/>
        </p:nvSpPr>
        <p:spPr>
          <a:xfrm>
            <a:off x="6096000" y="843902"/>
            <a:ext cx="3251200" cy="384721"/>
          </a:xfrm>
          <a:prstGeom prst="rect">
            <a:avLst/>
          </a:prstGeom>
        </p:spPr>
        <p:txBody>
          <a:bodyPr wrap="square" lIns="0" tIns="0" rIns="0" bIns="0" rtlCol="0" anchor="t">
            <a:spAutoFit/>
          </a:bodyPr>
          <a:lstStyle/>
          <a:p>
            <a:pPr algn="l" fontAlgn="auto">
              <a:spcAft>
                <a:spcPts val="0"/>
              </a:spcAft>
            </a:pPr>
            <a:endParaRPr lang="en-US" sz="2500">
              <a:highlight>
                <a:srgbClr val="FFFF00"/>
              </a:highlight>
              <a:cs typeface="Calibri"/>
            </a:endParaRPr>
          </a:p>
        </p:txBody>
      </p:sp>
      <p:sp>
        <p:nvSpPr>
          <p:cNvPr id="4" name="TextBox 3">
            <a:extLst>
              <a:ext uri="{FF2B5EF4-FFF2-40B4-BE49-F238E27FC236}">
                <a16:creationId xmlns:a16="http://schemas.microsoft.com/office/drawing/2014/main" id="{CD4372C5-26FD-3914-299C-4EDDE2E642BD}"/>
              </a:ext>
            </a:extLst>
          </p:cNvPr>
          <p:cNvSpPr txBox="1"/>
          <p:nvPr/>
        </p:nvSpPr>
        <p:spPr>
          <a:xfrm>
            <a:off x="1337208" y="1428939"/>
            <a:ext cx="3164998" cy="430887"/>
          </a:xfrm>
          <a:prstGeom prst="rect">
            <a:avLst/>
          </a:prstGeom>
        </p:spPr>
        <p:txBody>
          <a:bodyPr wrap="square" lIns="0" tIns="0" rIns="0" bIns="0" rtlCol="0">
            <a:spAutoFit/>
          </a:bodyPr>
          <a:lstStyle/>
          <a:p>
            <a:pPr algn="ctr" fontAlgn="auto">
              <a:spcAft>
                <a:spcPts val="0"/>
              </a:spcAft>
            </a:pPr>
            <a:r>
              <a:rPr lang="en-US" sz="2800" dirty="0">
                <a:solidFill>
                  <a:schemeClr val="accent2"/>
                </a:solidFill>
                <a:latin typeface="Bebas Neue" panose="020B0606020202050201" pitchFamily="34" charset="0"/>
              </a:rPr>
              <a:t>Q1 2024 - CURRENT SURVEY</a:t>
            </a:r>
          </a:p>
        </p:txBody>
      </p:sp>
      <p:sp>
        <p:nvSpPr>
          <p:cNvPr id="8" name="TextBox 7">
            <a:extLst>
              <a:ext uri="{FF2B5EF4-FFF2-40B4-BE49-F238E27FC236}">
                <a16:creationId xmlns:a16="http://schemas.microsoft.com/office/drawing/2014/main" id="{FD050D36-E9F7-C0C9-69CD-1DA0EEF5B7EF}"/>
              </a:ext>
            </a:extLst>
          </p:cNvPr>
          <p:cNvSpPr txBox="1"/>
          <p:nvPr/>
        </p:nvSpPr>
        <p:spPr>
          <a:xfrm>
            <a:off x="6775703" y="1425881"/>
            <a:ext cx="2909685" cy="430887"/>
          </a:xfrm>
          <a:prstGeom prst="rect">
            <a:avLst/>
          </a:prstGeom>
        </p:spPr>
        <p:txBody>
          <a:bodyPr wrap="square" lIns="0" tIns="0" rIns="0" bIns="0" rtlCol="0">
            <a:spAutoFit/>
          </a:bodyPr>
          <a:lstStyle/>
          <a:p>
            <a:pPr algn="ctr" fontAlgn="auto">
              <a:spcAft>
                <a:spcPts val="0"/>
              </a:spcAft>
            </a:pPr>
            <a:r>
              <a:rPr lang="en-US" sz="2800" dirty="0">
                <a:solidFill>
                  <a:schemeClr val="accent2"/>
                </a:solidFill>
                <a:latin typeface="Bebas Neue" panose="020B0606020202050201" pitchFamily="34" charset="0"/>
              </a:rPr>
              <a:t>LONGITUDINAL PROJECT</a:t>
            </a:r>
          </a:p>
        </p:txBody>
      </p:sp>
      <p:graphicFrame>
        <p:nvGraphicFramePr>
          <p:cNvPr id="10" name="Table 9">
            <a:extLst>
              <a:ext uri="{FF2B5EF4-FFF2-40B4-BE49-F238E27FC236}">
                <a16:creationId xmlns:a16="http://schemas.microsoft.com/office/drawing/2014/main" id="{FDCB9DB7-7894-0836-6082-145F56E1C3C8}"/>
              </a:ext>
            </a:extLst>
          </p:cNvPr>
          <p:cNvGraphicFramePr>
            <a:graphicFrameLocks noGrp="1"/>
          </p:cNvGraphicFramePr>
          <p:nvPr>
            <p:extLst>
              <p:ext uri="{D42A27DB-BD31-4B8C-83A1-F6EECF244321}">
                <p14:modId xmlns:p14="http://schemas.microsoft.com/office/powerpoint/2010/main" val="2815670737"/>
              </p:ext>
            </p:extLst>
          </p:nvPr>
        </p:nvGraphicFramePr>
        <p:xfrm>
          <a:off x="6527314" y="1934395"/>
          <a:ext cx="3720102" cy="2327088"/>
        </p:xfrm>
        <a:graphic>
          <a:graphicData uri="http://schemas.openxmlformats.org/drawingml/2006/table">
            <a:tbl>
              <a:tblPr firstRow="1" bandRow="1">
                <a:tableStyleId>{5C22544A-7EE6-4342-B048-85BDC9FD1C3A}</a:tableStyleId>
              </a:tblPr>
              <a:tblGrid>
                <a:gridCol w="1105103">
                  <a:extLst>
                    <a:ext uri="{9D8B030D-6E8A-4147-A177-3AD203B41FA5}">
                      <a16:colId xmlns:a16="http://schemas.microsoft.com/office/drawing/2014/main" val="368907949"/>
                    </a:ext>
                  </a:extLst>
                </a:gridCol>
                <a:gridCol w="1739020">
                  <a:extLst>
                    <a:ext uri="{9D8B030D-6E8A-4147-A177-3AD203B41FA5}">
                      <a16:colId xmlns:a16="http://schemas.microsoft.com/office/drawing/2014/main" val="2796253679"/>
                    </a:ext>
                  </a:extLst>
                </a:gridCol>
                <a:gridCol w="875979">
                  <a:extLst>
                    <a:ext uri="{9D8B030D-6E8A-4147-A177-3AD203B41FA5}">
                      <a16:colId xmlns:a16="http://schemas.microsoft.com/office/drawing/2014/main" val="2047049316"/>
                    </a:ext>
                  </a:extLst>
                </a:gridCol>
              </a:tblGrid>
              <a:tr h="270574">
                <a:tc>
                  <a:txBody>
                    <a:bodyPr/>
                    <a:lstStyle/>
                    <a:p>
                      <a:pPr algn="ctr" rtl="0" fontAlgn="ctr"/>
                      <a:r>
                        <a:rPr lang="en-US" sz="1400" b="1" i="0" u="none" strike="noStrike" dirty="0">
                          <a:solidFill>
                            <a:srgbClr val="FFFFFF"/>
                          </a:solidFill>
                          <a:effectLst/>
                          <a:latin typeface="DM Sans" pitchFamily="2" charset="0"/>
                        </a:rPr>
                        <a:t>Research Wave</a:t>
                      </a:r>
                    </a:p>
                  </a:txBody>
                  <a:tcPr marL="6350" marR="6350" marT="6350"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pPr algn="ctr" rtl="0" fontAlgn="ctr"/>
                      <a:r>
                        <a:rPr lang="en-US" sz="1400" b="1" i="0" u="none" strike="noStrike">
                          <a:solidFill>
                            <a:srgbClr val="FFFFFF"/>
                          </a:solidFill>
                          <a:effectLst/>
                          <a:latin typeface="DM Sans" pitchFamily="2" charset="0"/>
                        </a:rPr>
                        <a:t>Fielding Dates</a:t>
                      </a:r>
                    </a:p>
                  </a:txBody>
                  <a:tcPr marL="6350" marR="6350" marT="6350" marB="0" anchor="ctr">
                    <a:lnT w="12700" cap="flat" cmpd="sng" algn="ctr">
                      <a:solidFill>
                        <a:schemeClr val="accent1"/>
                      </a:solidFill>
                      <a:prstDash val="solid"/>
                      <a:round/>
                      <a:headEnd type="none" w="med" len="med"/>
                      <a:tailEnd type="none" w="med" len="med"/>
                    </a:lnT>
                  </a:tcPr>
                </a:tc>
                <a:tc>
                  <a:txBody>
                    <a:bodyPr/>
                    <a:lstStyle/>
                    <a:p>
                      <a:pPr algn="ctr" rtl="0" fontAlgn="ctr"/>
                      <a:r>
                        <a:rPr lang="en-US" sz="1400" b="1" i="0" u="none" strike="noStrike">
                          <a:solidFill>
                            <a:srgbClr val="FFFFFF"/>
                          </a:solidFill>
                          <a:effectLst/>
                          <a:latin typeface="DM Sans" pitchFamily="2" charset="0"/>
                        </a:rPr>
                        <a:t>Sample Size*</a:t>
                      </a:r>
                    </a:p>
                  </a:txBody>
                  <a:tcPr marL="6350" marR="6350" marT="635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128504687"/>
                  </a:ext>
                </a:extLst>
              </a:tr>
              <a:tr h="270574">
                <a:tc>
                  <a:txBody>
                    <a:bodyPr/>
                    <a:lstStyle/>
                    <a:p>
                      <a:pPr algn="ctr" rtl="0" fontAlgn="ctr"/>
                      <a:r>
                        <a:rPr lang="en-US" sz="1400" b="0" i="0" u="none" strike="noStrike" dirty="0">
                          <a:solidFill>
                            <a:srgbClr val="0D4877"/>
                          </a:solidFill>
                          <a:effectLst/>
                          <a:latin typeface="DM Sans" pitchFamily="2" charset="0"/>
                        </a:rPr>
                        <a:t>1</a:t>
                      </a:r>
                    </a:p>
                  </a:txBody>
                  <a:tcPr marL="6350" marR="6350" marT="6350" marB="0" anchor="ctr">
                    <a:lnL w="12700" cap="flat" cmpd="sng" algn="ctr">
                      <a:solidFill>
                        <a:schemeClr val="accent1"/>
                      </a:solidFill>
                      <a:prstDash val="solid"/>
                      <a:round/>
                      <a:headEnd type="none" w="med" len="med"/>
                      <a:tailEnd type="none" w="med" len="med"/>
                    </a:lnL>
                  </a:tcPr>
                </a:tc>
                <a:tc>
                  <a:txBody>
                    <a:bodyPr/>
                    <a:lstStyle/>
                    <a:p>
                      <a:pPr algn="ctr" rtl="0" fontAlgn="b"/>
                      <a:r>
                        <a:rPr lang="en-US" sz="1400" b="0" i="0" u="none" strike="noStrike">
                          <a:solidFill>
                            <a:srgbClr val="0D4877"/>
                          </a:solidFill>
                          <a:effectLst/>
                          <a:latin typeface="DM Sans" pitchFamily="2" charset="0"/>
                        </a:rPr>
                        <a:t>5/27/22 – 6/2/22</a:t>
                      </a:r>
                    </a:p>
                  </a:txBody>
                  <a:tcPr marL="6350" marR="6350" marT="6350" marB="0" anchor="b"/>
                </a:tc>
                <a:tc>
                  <a:txBody>
                    <a:bodyPr/>
                    <a:lstStyle/>
                    <a:p>
                      <a:pPr algn="ctr" rtl="0" fontAlgn="b"/>
                      <a:r>
                        <a:rPr lang="en-US" sz="1400" b="0" i="0" u="none" strike="noStrike">
                          <a:solidFill>
                            <a:srgbClr val="0D4877"/>
                          </a:solidFill>
                          <a:effectLst/>
                          <a:latin typeface="DM Sans" pitchFamily="2" charset="0"/>
                        </a:rPr>
                        <a:t>176</a:t>
                      </a:r>
                    </a:p>
                  </a:txBody>
                  <a:tcPr marL="6350" marR="6350" marT="6350" marB="0" anchor="b">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785490913"/>
                  </a:ext>
                </a:extLst>
              </a:tr>
              <a:tr h="270574">
                <a:tc>
                  <a:txBody>
                    <a:bodyPr/>
                    <a:lstStyle/>
                    <a:p>
                      <a:pPr algn="ctr" rtl="0" fontAlgn="ctr"/>
                      <a:r>
                        <a:rPr lang="en-US" sz="1400" b="0" i="0" u="none" strike="noStrike">
                          <a:solidFill>
                            <a:srgbClr val="0D4877"/>
                          </a:solidFill>
                          <a:effectLst/>
                          <a:latin typeface="DM Sans" pitchFamily="2" charset="0"/>
                        </a:rPr>
                        <a:t>2</a:t>
                      </a:r>
                    </a:p>
                  </a:txBody>
                  <a:tcPr marL="6350" marR="6350" marT="6350" marB="0" anchor="ctr">
                    <a:lnL w="12700" cap="flat" cmpd="sng" algn="ctr">
                      <a:solidFill>
                        <a:schemeClr val="accent1"/>
                      </a:solidFill>
                      <a:prstDash val="solid"/>
                      <a:round/>
                      <a:headEnd type="none" w="med" len="med"/>
                      <a:tailEnd type="none" w="med" len="med"/>
                    </a:lnL>
                  </a:tcPr>
                </a:tc>
                <a:tc>
                  <a:txBody>
                    <a:bodyPr/>
                    <a:lstStyle/>
                    <a:p>
                      <a:pPr algn="ctr" rtl="0" fontAlgn="b"/>
                      <a:r>
                        <a:rPr lang="en-US" sz="1400" b="0" i="0" u="none" strike="noStrike">
                          <a:solidFill>
                            <a:srgbClr val="0D4877"/>
                          </a:solidFill>
                          <a:effectLst/>
                          <a:latin typeface="DM Sans" pitchFamily="2" charset="0"/>
                        </a:rPr>
                        <a:t>10/10/22 - 10/24/22</a:t>
                      </a:r>
                    </a:p>
                  </a:txBody>
                  <a:tcPr marL="6350" marR="6350" marT="6350" marB="0" anchor="b"/>
                </a:tc>
                <a:tc>
                  <a:txBody>
                    <a:bodyPr/>
                    <a:lstStyle/>
                    <a:p>
                      <a:pPr algn="ctr" rtl="0" fontAlgn="b"/>
                      <a:r>
                        <a:rPr lang="en-US" sz="1400" b="0" i="0" u="none" strike="noStrike">
                          <a:solidFill>
                            <a:srgbClr val="0D4877"/>
                          </a:solidFill>
                          <a:effectLst/>
                          <a:latin typeface="DM Sans" pitchFamily="2" charset="0"/>
                        </a:rPr>
                        <a:t>270</a:t>
                      </a:r>
                    </a:p>
                  </a:txBody>
                  <a:tcPr marL="6350" marR="6350" marT="6350" marB="0" anchor="b">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599795987"/>
                  </a:ext>
                </a:extLst>
              </a:tr>
              <a:tr h="270574">
                <a:tc>
                  <a:txBody>
                    <a:bodyPr/>
                    <a:lstStyle/>
                    <a:p>
                      <a:pPr algn="ctr" rtl="0" fontAlgn="ctr"/>
                      <a:r>
                        <a:rPr lang="en-US" sz="1400" b="0" i="0" u="none" strike="noStrike">
                          <a:solidFill>
                            <a:srgbClr val="0D4877"/>
                          </a:solidFill>
                          <a:effectLst/>
                          <a:latin typeface="DM Sans" pitchFamily="2" charset="0"/>
                        </a:rPr>
                        <a:t>3</a:t>
                      </a:r>
                    </a:p>
                  </a:txBody>
                  <a:tcPr marL="6350" marR="6350" marT="6350" marB="0" anchor="ctr">
                    <a:lnL w="12700" cap="flat" cmpd="sng" algn="ctr">
                      <a:solidFill>
                        <a:schemeClr val="accent1"/>
                      </a:solidFill>
                      <a:prstDash val="solid"/>
                      <a:round/>
                      <a:headEnd type="none" w="med" len="med"/>
                      <a:tailEnd type="none" w="med" len="med"/>
                    </a:lnL>
                  </a:tcPr>
                </a:tc>
                <a:tc>
                  <a:txBody>
                    <a:bodyPr/>
                    <a:lstStyle/>
                    <a:p>
                      <a:pPr algn="ctr" rtl="0" fontAlgn="b"/>
                      <a:r>
                        <a:rPr lang="en-US" sz="1400" b="0" i="0" u="none" strike="noStrike">
                          <a:solidFill>
                            <a:srgbClr val="0D4877"/>
                          </a:solidFill>
                          <a:effectLst/>
                          <a:latin typeface="DM Sans" pitchFamily="2" charset="0"/>
                        </a:rPr>
                        <a:t>1/9/23 - 1/20/23</a:t>
                      </a:r>
                    </a:p>
                  </a:txBody>
                  <a:tcPr marL="6350" marR="6350" marT="6350" marB="0" anchor="b"/>
                </a:tc>
                <a:tc>
                  <a:txBody>
                    <a:bodyPr/>
                    <a:lstStyle/>
                    <a:p>
                      <a:pPr algn="ctr" rtl="0" fontAlgn="b"/>
                      <a:r>
                        <a:rPr lang="en-US" sz="1400" b="0" i="0" u="none" strike="noStrike">
                          <a:solidFill>
                            <a:srgbClr val="0D4877"/>
                          </a:solidFill>
                          <a:effectLst/>
                          <a:latin typeface="DM Sans" pitchFamily="2" charset="0"/>
                        </a:rPr>
                        <a:t>265</a:t>
                      </a:r>
                    </a:p>
                  </a:txBody>
                  <a:tcPr marL="6350" marR="6350" marT="6350" marB="0" anchor="b">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953539860"/>
                  </a:ext>
                </a:extLst>
              </a:tr>
              <a:tr h="270574">
                <a:tc>
                  <a:txBody>
                    <a:bodyPr/>
                    <a:lstStyle/>
                    <a:p>
                      <a:pPr algn="ctr" rtl="0" fontAlgn="ctr"/>
                      <a:r>
                        <a:rPr lang="en-US" sz="1400" b="0" i="0" u="none" strike="noStrike">
                          <a:solidFill>
                            <a:srgbClr val="0D4877"/>
                          </a:solidFill>
                          <a:effectLst/>
                          <a:latin typeface="DM Sans" pitchFamily="2" charset="0"/>
                        </a:rPr>
                        <a:t>4</a:t>
                      </a:r>
                    </a:p>
                  </a:txBody>
                  <a:tcPr marL="6350" marR="6350" marT="6350" marB="0" anchor="ctr">
                    <a:lnL w="12700" cap="flat" cmpd="sng" algn="ctr">
                      <a:solidFill>
                        <a:schemeClr val="accent1"/>
                      </a:solidFill>
                      <a:prstDash val="solid"/>
                      <a:round/>
                      <a:headEnd type="none" w="med" len="med"/>
                      <a:tailEnd type="none" w="med" len="med"/>
                    </a:lnL>
                  </a:tcPr>
                </a:tc>
                <a:tc>
                  <a:txBody>
                    <a:bodyPr/>
                    <a:lstStyle/>
                    <a:p>
                      <a:pPr algn="ctr" rtl="0" fontAlgn="b"/>
                      <a:r>
                        <a:rPr lang="en-US" sz="1400" b="0" i="0" u="none" strike="noStrike">
                          <a:solidFill>
                            <a:srgbClr val="0D4877"/>
                          </a:solidFill>
                          <a:effectLst/>
                          <a:latin typeface="DM Sans" pitchFamily="2" charset="0"/>
                        </a:rPr>
                        <a:t>4/24/23 - 4/28/23</a:t>
                      </a:r>
                    </a:p>
                  </a:txBody>
                  <a:tcPr marL="6350" marR="6350" marT="6350" marB="0" anchor="b"/>
                </a:tc>
                <a:tc>
                  <a:txBody>
                    <a:bodyPr/>
                    <a:lstStyle/>
                    <a:p>
                      <a:pPr algn="ctr" rtl="0" fontAlgn="b"/>
                      <a:r>
                        <a:rPr lang="en-US" sz="1400" b="0" i="0" u="none" strike="noStrike">
                          <a:solidFill>
                            <a:srgbClr val="0D4877"/>
                          </a:solidFill>
                          <a:effectLst/>
                          <a:latin typeface="DM Sans" pitchFamily="2" charset="0"/>
                        </a:rPr>
                        <a:t>260</a:t>
                      </a:r>
                    </a:p>
                  </a:txBody>
                  <a:tcPr marL="6350" marR="6350" marT="6350" marB="0" anchor="b">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496811498"/>
                  </a:ext>
                </a:extLst>
              </a:tr>
              <a:tr h="270574">
                <a:tc>
                  <a:txBody>
                    <a:bodyPr/>
                    <a:lstStyle/>
                    <a:p>
                      <a:pPr algn="ctr" rtl="0" fontAlgn="ctr"/>
                      <a:r>
                        <a:rPr lang="en-US" sz="1400" b="0" i="0" u="none" strike="noStrike">
                          <a:solidFill>
                            <a:srgbClr val="0D4877"/>
                          </a:solidFill>
                          <a:effectLst/>
                          <a:latin typeface="DM Sans" pitchFamily="2" charset="0"/>
                        </a:rPr>
                        <a:t>5</a:t>
                      </a:r>
                    </a:p>
                  </a:txBody>
                  <a:tcPr marL="6350" marR="6350" marT="6350" marB="0" anchor="ctr">
                    <a:lnL w="12700" cap="flat" cmpd="sng" algn="ctr">
                      <a:solidFill>
                        <a:schemeClr val="accent1"/>
                      </a:solidFill>
                      <a:prstDash val="solid"/>
                      <a:round/>
                      <a:headEnd type="none" w="med" len="med"/>
                      <a:tailEnd type="none" w="med" len="med"/>
                    </a:lnL>
                  </a:tcPr>
                </a:tc>
                <a:tc>
                  <a:txBody>
                    <a:bodyPr/>
                    <a:lstStyle/>
                    <a:p>
                      <a:pPr algn="ctr" rtl="0" fontAlgn="b"/>
                      <a:r>
                        <a:rPr lang="en-US" sz="1400" b="0" i="0" u="none" strike="noStrike">
                          <a:solidFill>
                            <a:srgbClr val="0D4877"/>
                          </a:solidFill>
                          <a:effectLst/>
                          <a:latin typeface="DM Sans" pitchFamily="2" charset="0"/>
                        </a:rPr>
                        <a:t>8/10/23 - 8/24/23</a:t>
                      </a:r>
                    </a:p>
                  </a:txBody>
                  <a:tcPr marL="6350" marR="6350" marT="6350" marB="0" anchor="b"/>
                </a:tc>
                <a:tc>
                  <a:txBody>
                    <a:bodyPr/>
                    <a:lstStyle/>
                    <a:p>
                      <a:pPr algn="ctr" rtl="0" fontAlgn="b"/>
                      <a:r>
                        <a:rPr lang="en-US" sz="1400" b="0" i="0" u="none" strike="noStrike">
                          <a:solidFill>
                            <a:srgbClr val="0D4877"/>
                          </a:solidFill>
                          <a:effectLst/>
                          <a:latin typeface="DM Sans" pitchFamily="2" charset="0"/>
                        </a:rPr>
                        <a:t>181</a:t>
                      </a:r>
                    </a:p>
                  </a:txBody>
                  <a:tcPr marL="6350" marR="6350" marT="6350" marB="0" anchor="b">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94478489"/>
                  </a:ext>
                </a:extLst>
              </a:tr>
              <a:tr h="270574">
                <a:tc>
                  <a:txBody>
                    <a:bodyPr/>
                    <a:lstStyle/>
                    <a:p>
                      <a:pPr algn="ctr" rtl="0" fontAlgn="ctr"/>
                      <a:r>
                        <a:rPr lang="en-US" sz="1400" b="0" i="0" u="none" strike="noStrike" dirty="0">
                          <a:solidFill>
                            <a:srgbClr val="0D4877"/>
                          </a:solidFill>
                          <a:effectLst/>
                          <a:latin typeface="DM Sans" pitchFamily="2" charset="0"/>
                        </a:rPr>
                        <a:t>6</a:t>
                      </a:r>
                    </a:p>
                  </a:txBody>
                  <a:tcPr marL="6350" marR="6350" marT="6350" marB="0" anchor="ctr">
                    <a:lnL w="12700" cap="flat" cmpd="sng" algn="ctr">
                      <a:solidFill>
                        <a:schemeClr val="accent1"/>
                      </a:solidFill>
                      <a:prstDash val="solid"/>
                      <a:round/>
                      <a:headEnd type="none" w="med" len="med"/>
                      <a:tailEnd type="none" w="med" len="med"/>
                    </a:lnL>
                  </a:tcPr>
                </a:tc>
                <a:tc>
                  <a:txBody>
                    <a:bodyPr/>
                    <a:lstStyle/>
                    <a:p>
                      <a:pPr algn="ctr" rtl="0" fontAlgn="b"/>
                      <a:r>
                        <a:rPr lang="en-US" sz="1400" b="0" i="0" u="none" strike="noStrike">
                          <a:solidFill>
                            <a:srgbClr val="0D4877"/>
                          </a:solidFill>
                          <a:effectLst/>
                          <a:latin typeface="DM Sans" pitchFamily="2" charset="0"/>
                        </a:rPr>
                        <a:t>11/2/23 - 11/16/23</a:t>
                      </a:r>
                    </a:p>
                  </a:txBody>
                  <a:tcPr marL="6350" marR="6350" marT="6350" marB="0" anchor="b"/>
                </a:tc>
                <a:tc>
                  <a:txBody>
                    <a:bodyPr/>
                    <a:lstStyle/>
                    <a:p>
                      <a:pPr algn="ctr" rtl="0" fontAlgn="b"/>
                      <a:r>
                        <a:rPr lang="en-US" sz="1400" b="0" i="0" u="none" strike="noStrike" dirty="0">
                          <a:solidFill>
                            <a:srgbClr val="0D4877"/>
                          </a:solidFill>
                          <a:effectLst/>
                          <a:latin typeface="DM Sans" pitchFamily="2" charset="0"/>
                        </a:rPr>
                        <a:t>181</a:t>
                      </a:r>
                    </a:p>
                  </a:txBody>
                  <a:tcPr marL="6350" marR="6350" marT="6350" marB="0" anchor="b">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975137108"/>
                  </a:ext>
                </a:extLst>
              </a:tr>
              <a:tr h="270574">
                <a:tc>
                  <a:txBody>
                    <a:bodyPr/>
                    <a:lstStyle/>
                    <a:p>
                      <a:pPr algn="ctr" rtl="0" fontAlgn="ctr"/>
                      <a:r>
                        <a:rPr lang="en-US" sz="1400" b="0" i="0" u="none" strike="noStrike" dirty="0">
                          <a:solidFill>
                            <a:srgbClr val="0D4877"/>
                          </a:solidFill>
                          <a:effectLst/>
                          <a:latin typeface="DM Sans" pitchFamily="2" charset="0"/>
                        </a:rPr>
                        <a:t>7</a:t>
                      </a:r>
                    </a:p>
                  </a:txBody>
                  <a:tcPr marL="6350" marR="6350" marT="6350"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rtl="0" fontAlgn="b"/>
                      <a:r>
                        <a:rPr lang="en-US" sz="1400" b="0" i="0" u="none" strike="noStrike" dirty="0">
                          <a:solidFill>
                            <a:srgbClr val="0D4877"/>
                          </a:solidFill>
                          <a:effectLst/>
                          <a:latin typeface="DM Sans" pitchFamily="2" charset="0"/>
                        </a:rPr>
                        <a:t>2/14/24-2/27/2024</a:t>
                      </a:r>
                    </a:p>
                  </a:txBody>
                  <a:tcPr marL="6350" marR="6350" marT="6350" marB="0" anchor="b">
                    <a:lnB w="12700" cap="flat" cmpd="sng" algn="ctr">
                      <a:solidFill>
                        <a:schemeClr val="accent1"/>
                      </a:solidFill>
                      <a:prstDash val="solid"/>
                      <a:round/>
                      <a:headEnd type="none" w="med" len="med"/>
                      <a:tailEnd type="none" w="med" len="med"/>
                    </a:lnB>
                  </a:tcPr>
                </a:tc>
                <a:tc>
                  <a:txBody>
                    <a:bodyPr/>
                    <a:lstStyle/>
                    <a:p>
                      <a:pPr algn="ctr" rtl="0" fontAlgn="b"/>
                      <a:r>
                        <a:rPr lang="en-US" sz="1400" b="0" i="0" u="none" strike="noStrike" dirty="0">
                          <a:solidFill>
                            <a:srgbClr val="0D4877"/>
                          </a:solidFill>
                          <a:effectLst/>
                          <a:latin typeface="DM Sans" pitchFamily="2" charset="0"/>
                        </a:rPr>
                        <a:t>195</a:t>
                      </a:r>
                    </a:p>
                  </a:txBody>
                  <a:tcPr marL="6350" marR="6350" marT="6350" marB="0" anchor="b">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28503659"/>
                  </a:ext>
                </a:extLst>
              </a:tr>
            </a:tbl>
          </a:graphicData>
        </a:graphic>
      </p:graphicFrame>
      <p:sp>
        <p:nvSpPr>
          <p:cNvPr id="12" name="TextBox 11">
            <a:extLst>
              <a:ext uri="{FF2B5EF4-FFF2-40B4-BE49-F238E27FC236}">
                <a16:creationId xmlns:a16="http://schemas.microsoft.com/office/drawing/2014/main" id="{5573F6BA-1D74-DA5F-59EA-13FCC3C10DAB}"/>
              </a:ext>
            </a:extLst>
          </p:cNvPr>
          <p:cNvSpPr txBox="1"/>
          <p:nvPr/>
        </p:nvSpPr>
        <p:spPr>
          <a:xfrm>
            <a:off x="7689796" y="4223694"/>
            <a:ext cx="2620686"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lumMod val="50000"/>
                  </a:srgbClr>
                </a:solidFill>
                <a:effectLst/>
                <a:uLnTx/>
                <a:uFillTx/>
                <a:latin typeface="DM Sans"/>
                <a:ea typeface="+mn-ea"/>
                <a:cs typeface="+mn-cs"/>
              </a:rPr>
              <a:t>*Number of survey completes by wave; includes a mix of age, gender and ethnicity</a:t>
            </a:r>
          </a:p>
        </p:txBody>
      </p:sp>
      <p:sp>
        <p:nvSpPr>
          <p:cNvPr id="13" name="TextBox 12">
            <a:extLst>
              <a:ext uri="{FF2B5EF4-FFF2-40B4-BE49-F238E27FC236}">
                <a16:creationId xmlns:a16="http://schemas.microsoft.com/office/drawing/2014/main" id="{5BBDA7C1-97C2-B55A-11FB-998D644C8977}"/>
              </a:ext>
            </a:extLst>
          </p:cNvPr>
          <p:cNvSpPr txBox="1"/>
          <p:nvPr/>
        </p:nvSpPr>
        <p:spPr>
          <a:xfrm>
            <a:off x="6527314" y="4631802"/>
            <a:ext cx="3783168" cy="738664"/>
          </a:xfrm>
          <a:prstGeom prst="rect">
            <a:avLst/>
          </a:prstGeom>
          <a:solidFill>
            <a:schemeClr val="bg1">
              <a:lumMod val="95000"/>
            </a:schemeClr>
          </a:solidFill>
          <a:ln w="38100">
            <a:solidFill>
              <a:schemeClr val="accent4"/>
            </a:solidFill>
          </a:ln>
          <a:effectLst>
            <a:outerShdw blurRad="50800" dist="38100" dir="2700000" algn="tl" rotWithShape="0">
              <a:prstClr val="black">
                <a:alpha val="40000"/>
              </a:prstClr>
            </a:outerShdw>
          </a:effectLst>
        </p:spPr>
        <p:txBody>
          <a:bodyPr wrap="square" lIns="91440" tIns="91440" rIns="9144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D5D3B"/>
                </a:solidFill>
                <a:effectLst/>
                <a:uLnTx/>
                <a:uFillTx/>
                <a:latin typeface="DM Sans" pitchFamily="2" charset="0"/>
                <a:ea typeface="+mn-ea"/>
                <a:cs typeface="+mn-cs"/>
              </a:rPr>
              <a:t>NOTE</a:t>
            </a:r>
            <a:r>
              <a:rPr kumimoji="0" lang="en-US" sz="1200" b="0" i="0" u="none" strike="noStrike" kern="1200" cap="none" spc="0" normalizeH="0" baseline="0" noProof="0" dirty="0">
                <a:ln>
                  <a:noFill/>
                </a:ln>
                <a:solidFill>
                  <a:srgbClr val="FD5D3B"/>
                </a:solidFill>
                <a:effectLst/>
                <a:uLnTx/>
                <a:uFillTx/>
                <a:latin typeface="DM Sans" pitchFamily="2" charset="0"/>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D5D3B"/>
                </a:solidFill>
                <a:effectLst/>
                <a:uLnTx/>
                <a:uFillTx/>
                <a:latin typeface="DM Sans" pitchFamily="2" charset="0"/>
                <a:ea typeface="+mn-ea"/>
                <a:cs typeface="+mn-cs"/>
              </a:rPr>
              <a:t>Survey results are qualitative in nature and should be used for directional purposes only</a:t>
            </a:r>
          </a:p>
        </p:txBody>
      </p:sp>
    </p:spTree>
    <p:extLst>
      <p:ext uri="{BB962C8B-B14F-4D97-AF65-F5344CB8AC3E}">
        <p14:creationId xmlns:p14="http://schemas.microsoft.com/office/powerpoint/2010/main" val="1855095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F359C3-8652-D539-B292-4EF409325D71}"/>
              </a:ext>
            </a:extLst>
          </p:cNvPr>
          <p:cNvSpPr>
            <a:spLocks noGrp="1"/>
          </p:cNvSpPr>
          <p:nvPr>
            <p:ph type="body" sz="quarter" idx="10"/>
          </p:nvPr>
        </p:nvSpPr>
        <p:spPr/>
        <p:txBody>
          <a:bodyPr/>
          <a:lstStyle/>
          <a:p>
            <a:r>
              <a:rPr lang="en-US" sz="2800" b="0">
                <a:latin typeface="Bebas Neue"/>
              </a:rPr>
              <a:t>Organic conversations In the Community Q1 2024</a:t>
            </a:r>
          </a:p>
        </p:txBody>
      </p:sp>
      <p:sp>
        <p:nvSpPr>
          <p:cNvPr id="8" name="TextBox 7">
            <a:extLst>
              <a:ext uri="{FF2B5EF4-FFF2-40B4-BE49-F238E27FC236}">
                <a16:creationId xmlns:a16="http://schemas.microsoft.com/office/drawing/2014/main" id="{BB1CDE24-D012-E9B6-ACB2-73F3CB46B49C}"/>
              </a:ext>
            </a:extLst>
          </p:cNvPr>
          <p:cNvSpPr txBox="1"/>
          <p:nvPr/>
        </p:nvSpPr>
        <p:spPr>
          <a:xfrm>
            <a:off x="454647" y="998310"/>
            <a:ext cx="10911557" cy="5232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dirty="0">
                <a:solidFill>
                  <a:srgbClr val="0D4877"/>
                </a:solidFill>
                <a:latin typeface="DM Sans" pitchFamily="2" charset="0"/>
              </a:rPr>
              <a:t>Organic conversations in the community started between Jan 1, 2024, and Mar 1, 2024 by Commercial and Medicare members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dirty="0">
                <a:solidFill>
                  <a:srgbClr val="0D4877"/>
                </a:solidFill>
                <a:latin typeface="DM Sans" pitchFamily="2" charset="0"/>
              </a:rPr>
              <a:t>Conversation topics below are c</a:t>
            </a: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ate</a:t>
            </a:r>
            <a:r>
              <a:rPr lang="en-US" sz="1400" dirty="0" err="1">
                <a:solidFill>
                  <a:srgbClr val="0D4877"/>
                </a:solidFill>
                <a:latin typeface="DM Sans" pitchFamily="2" charset="0"/>
              </a:rPr>
              <a:t>gorized</a:t>
            </a:r>
            <a:r>
              <a:rPr lang="en-US" sz="1400" dirty="0">
                <a:solidFill>
                  <a:srgbClr val="0D4877"/>
                </a:solidFill>
                <a:latin typeface="DM Sans" pitchFamily="2" charset="0"/>
              </a:rPr>
              <a:t> by BCBSMA’s core themes from their consumer synthesis </a:t>
            </a:r>
            <a:endPar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endParaRPr>
          </a:p>
        </p:txBody>
      </p:sp>
      <p:graphicFrame>
        <p:nvGraphicFramePr>
          <p:cNvPr id="9" name="Table 16">
            <a:extLst>
              <a:ext uri="{FF2B5EF4-FFF2-40B4-BE49-F238E27FC236}">
                <a16:creationId xmlns:a16="http://schemas.microsoft.com/office/drawing/2014/main" id="{8D2C26DF-B25D-6D07-8E86-CF43BCA0C30E}"/>
              </a:ext>
            </a:extLst>
          </p:cNvPr>
          <p:cNvGraphicFramePr>
            <a:graphicFrameLocks noGrp="1"/>
          </p:cNvGraphicFramePr>
          <p:nvPr>
            <p:extLst>
              <p:ext uri="{D42A27DB-BD31-4B8C-83A1-F6EECF244321}">
                <p14:modId xmlns:p14="http://schemas.microsoft.com/office/powerpoint/2010/main" val="307303859"/>
              </p:ext>
            </p:extLst>
          </p:nvPr>
        </p:nvGraphicFramePr>
        <p:xfrm>
          <a:off x="710071" y="1509457"/>
          <a:ext cx="10771857" cy="3267126"/>
        </p:xfrm>
        <a:graphic>
          <a:graphicData uri="http://schemas.openxmlformats.org/drawingml/2006/table">
            <a:tbl>
              <a:tblPr firstRow="1" bandRow="1">
                <a:tableStyleId>{2D5ABB26-0587-4C30-8999-92F81FD0307C}</a:tableStyleId>
              </a:tblPr>
              <a:tblGrid>
                <a:gridCol w="3363222">
                  <a:extLst>
                    <a:ext uri="{9D8B030D-6E8A-4147-A177-3AD203B41FA5}">
                      <a16:colId xmlns:a16="http://schemas.microsoft.com/office/drawing/2014/main" val="1693855227"/>
                    </a:ext>
                  </a:extLst>
                </a:gridCol>
                <a:gridCol w="318542">
                  <a:extLst>
                    <a:ext uri="{9D8B030D-6E8A-4147-A177-3AD203B41FA5}">
                      <a16:colId xmlns:a16="http://schemas.microsoft.com/office/drawing/2014/main" val="3450141525"/>
                    </a:ext>
                  </a:extLst>
                </a:gridCol>
                <a:gridCol w="3370237">
                  <a:extLst>
                    <a:ext uri="{9D8B030D-6E8A-4147-A177-3AD203B41FA5}">
                      <a16:colId xmlns:a16="http://schemas.microsoft.com/office/drawing/2014/main" val="4050352485"/>
                    </a:ext>
                  </a:extLst>
                </a:gridCol>
                <a:gridCol w="349619">
                  <a:extLst>
                    <a:ext uri="{9D8B030D-6E8A-4147-A177-3AD203B41FA5}">
                      <a16:colId xmlns:a16="http://schemas.microsoft.com/office/drawing/2014/main" val="682468029"/>
                    </a:ext>
                  </a:extLst>
                </a:gridCol>
                <a:gridCol w="3370237">
                  <a:extLst>
                    <a:ext uri="{9D8B030D-6E8A-4147-A177-3AD203B41FA5}">
                      <a16:colId xmlns:a16="http://schemas.microsoft.com/office/drawing/2014/main" val="3931896777"/>
                    </a:ext>
                  </a:extLst>
                </a:gridCol>
              </a:tblGrid>
              <a:tr h="316662">
                <a:tc gridSpan="5">
                  <a:txBody>
                    <a:bodyPr/>
                    <a:lstStyle/>
                    <a:p>
                      <a:pPr algn="l"/>
                      <a:endParaRPr lang="en-US" sz="1200" b="1" strike="noStrike">
                        <a:solidFill>
                          <a:schemeClr val="tx1"/>
                        </a:solidFill>
                        <a:latin typeface="DM Sans"/>
                      </a:endParaRPr>
                    </a:p>
                  </a:txBody>
                  <a:tcPr>
                    <a:lnB w="12700" cap="flat" cmpd="sng" algn="ctr">
                      <a:solidFill>
                        <a:schemeClr val="tx1">
                          <a:lumMod val="40000"/>
                          <a:lumOff val="60000"/>
                        </a:schemeClr>
                      </a:solidFill>
                      <a:prstDash val="solid"/>
                      <a:round/>
                      <a:headEnd type="none" w="med" len="med"/>
                      <a:tailEnd type="none" w="med" len="med"/>
                    </a:lnB>
                    <a:noFill/>
                  </a:tcPr>
                </a:tc>
                <a:tc hMerge="1">
                  <a:txBody>
                    <a:bodyPr/>
                    <a:lstStyle/>
                    <a:p>
                      <a:endParaRPr lang="en-US" sz="1400" b="1" strike="sngStrike">
                        <a:solidFill>
                          <a:schemeClr val="bg1"/>
                        </a:solidFill>
                        <a:latin typeface="DM Sans" pitchFamily="2" charset="0"/>
                      </a:endParaRPr>
                    </a:p>
                  </a:txBody>
                  <a:tcPr>
                    <a:noFill/>
                  </a:tcPr>
                </a:tc>
                <a:tc hMerge="1">
                  <a:txBody>
                    <a:bodyPr/>
                    <a:lstStyle/>
                    <a:p>
                      <a:pPr algn="ctr"/>
                      <a:r>
                        <a:rPr lang="en-US" sz="1800" b="1" strike="noStrike">
                          <a:solidFill>
                            <a:schemeClr val="tx1"/>
                          </a:solidFill>
                          <a:latin typeface="DM Sans"/>
                        </a:rPr>
                        <a:t>TOP CONCERNS IN OCTOBER 2022</a:t>
                      </a:r>
                    </a:p>
                  </a:txBody>
                  <a:tcPr>
                    <a:noFill/>
                  </a:tcPr>
                </a:tc>
                <a:tc hMerge="1">
                  <a:txBody>
                    <a:bodyPr/>
                    <a:lstStyle/>
                    <a:p>
                      <a:endParaRPr lang="en-US" b="1" strike="sngStrike">
                        <a:solidFill>
                          <a:schemeClr val="bg1"/>
                        </a:solidFill>
                        <a:latin typeface="DM Sans" pitchFamily="2" charset="0"/>
                      </a:endParaRPr>
                    </a:p>
                  </a:txBody>
                  <a:tcPr>
                    <a:noFill/>
                  </a:tcPr>
                </a:tc>
                <a:tc hMerge="1">
                  <a:txBody>
                    <a:bodyPr/>
                    <a:lstStyle/>
                    <a:p>
                      <a:endParaRPr lang="en-US" b="1" strike="sngStrike">
                        <a:solidFill>
                          <a:schemeClr val="bg1"/>
                        </a:solidFill>
                        <a:latin typeface="DM Sans" pitchFamily="2" charset="0"/>
                      </a:endParaRPr>
                    </a:p>
                  </a:txBody>
                  <a:tcPr>
                    <a:noFill/>
                  </a:tcPr>
                </a:tc>
                <a:extLst>
                  <a:ext uri="{0D108BD9-81ED-4DB2-BD59-A6C34878D82A}">
                    <a16:rowId xmlns:a16="http://schemas.microsoft.com/office/drawing/2014/main" val="1526210236"/>
                  </a:ext>
                </a:extLst>
              </a:tr>
              <a:tr h="4301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DM Sans"/>
                          <a:ea typeface="+mn-ea"/>
                          <a:cs typeface="+mn-cs"/>
                        </a:rPr>
                        <a:t>ACCESS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DM Sans"/>
                          <a:ea typeface="+mn-ea"/>
                          <a:cs typeface="+mn-cs"/>
                        </a:rPr>
                        <a:t>CARE</a:t>
                      </a:r>
                    </a:p>
                  </a:txBody>
                  <a:tcPr marT="27432" marB="27432">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solidFill>
                      <a:schemeClr val="accent2"/>
                    </a:solidFill>
                  </a:tcPr>
                </a:tc>
                <a:tc>
                  <a:txBody>
                    <a:bodyPr/>
                    <a:lstStyle/>
                    <a:p>
                      <a:endParaRPr lang="en-US" b="1" strike="sngStrike">
                        <a:solidFill>
                          <a:schemeClr val="bg1"/>
                        </a:solidFill>
                        <a:latin typeface="DM Sans" pitchFamily="2" charset="0"/>
                      </a:endParaRPr>
                    </a:p>
                  </a:txBody>
                  <a:tcPr marT="27432" marB="27432">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noFill/>
                  </a:tcPr>
                </a:tc>
                <a:tc>
                  <a:txBody>
                    <a:bodyPr/>
                    <a:lstStyle/>
                    <a:p>
                      <a:pPr marL="0" indent="0" algn="ctr">
                        <a:buNone/>
                      </a:pPr>
                      <a:r>
                        <a:rPr lang="en-US" b="1" strike="noStrike">
                          <a:solidFill>
                            <a:schemeClr val="bg1"/>
                          </a:solidFill>
                          <a:latin typeface="DM Sans"/>
                        </a:rPr>
                        <a:t>SERVICE &amp; CARE EXPERIENCE</a:t>
                      </a:r>
                    </a:p>
                  </a:txBody>
                  <a:tcPr marT="27432" marB="27432">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solidFill>
                      <a:schemeClr val="accent2"/>
                    </a:solidFill>
                  </a:tcPr>
                </a:tc>
                <a:tc>
                  <a:txBody>
                    <a:bodyPr/>
                    <a:lstStyle/>
                    <a:p>
                      <a:endParaRPr lang="en-US" b="1" strike="sngStrike">
                        <a:solidFill>
                          <a:schemeClr val="bg1"/>
                        </a:solidFill>
                        <a:latin typeface="DM Sans" pitchFamily="2" charset="0"/>
                      </a:endParaRPr>
                    </a:p>
                  </a:txBody>
                  <a:tcPr marT="27432" marB="27432">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noFill/>
                  </a:tcPr>
                </a:tc>
                <a:tc>
                  <a:txBody>
                    <a:bodyPr/>
                    <a:lstStyle/>
                    <a:p>
                      <a:pPr algn="ctr"/>
                      <a:r>
                        <a:rPr lang="en-US" b="1" strike="noStrike">
                          <a:solidFill>
                            <a:schemeClr val="bg1"/>
                          </a:solidFill>
                          <a:latin typeface="DM Sans"/>
                        </a:rPr>
                        <a:t>COST, VALUE, &amp; AFFORDABILITY</a:t>
                      </a:r>
                    </a:p>
                  </a:txBody>
                  <a:tcPr marT="27432" marB="27432">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solidFill>
                      <a:schemeClr val="accent2"/>
                    </a:solidFill>
                  </a:tcPr>
                </a:tc>
                <a:extLst>
                  <a:ext uri="{0D108BD9-81ED-4DB2-BD59-A6C34878D82A}">
                    <a16:rowId xmlns:a16="http://schemas.microsoft.com/office/drawing/2014/main" val="1289454401"/>
                  </a:ext>
                </a:extLst>
              </a:tr>
              <a:tr h="1658076">
                <a:tc>
                  <a:txBody>
                    <a:bodyPr/>
                    <a:lstStyle/>
                    <a:p>
                      <a:pPr marL="0" marR="0" lvl="0" indent="0" algn="l">
                        <a:lnSpc>
                          <a:spcPct val="100000"/>
                        </a:lnSpc>
                        <a:spcBef>
                          <a:spcPts val="0"/>
                        </a:spcBef>
                        <a:spcAft>
                          <a:spcPts val="400"/>
                        </a:spcAft>
                        <a:buClrTx/>
                        <a:buSzTx/>
                        <a:buFontTx/>
                        <a:buNone/>
                      </a:pPr>
                      <a:r>
                        <a:rPr lang="en-US" sz="1600" b="0" i="0" u="none" strike="noStrike" kern="1200" cap="none" spc="0" normalizeH="0" baseline="0" noProof="0">
                          <a:ln>
                            <a:noFill/>
                          </a:ln>
                          <a:solidFill>
                            <a:srgbClr val="0D4877"/>
                          </a:solidFill>
                          <a:effectLst/>
                          <a:uLnTx/>
                          <a:uFillTx/>
                          <a:latin typeface="DM Sans"/>
                          <a:ea typeface="+mn-ea"/>
                          <a:cs typeface="+mn-cs"/>
                        </a:rPr>
                        <a:t>- Exploring Universal Healthcare </a:t>
                      </a:r>
                    </a:p>
                    <a:p>
                      <a:pPr marL="0" marR="0" lvl="0" indent="0" algn="l">
                        <a:lnSpc>
                          <a:spcPct val="100000"/>
                        </a:lnSpc>
                        <a:spcBef>
                          <a:spcPts val="0"/>
                        </a:spcBef>
                        <a:spcAft>
                          <a:spcPts val="400"/>
                        </a:spcAft>
                        <a:buClrTx/>
                        <a:buSzTx/>
                        <a:buFontTx/>
                        <a:buNone/>
                      </a:pPr>
                      <a:r>
                        <a:rPr lang="en-US" sz="1600" b="0" i="0" u="none" strike="noStrike" kern="1200" cap="none" spc="0" normalizeH="0" baseline="0" noProof="0">
                          <a:ln>
                            <a:noFill/>
                          </a:ln>
                          <a:solidFill>
                            <a:srgbClr val="0D4877"/>
                          </a:solidFill>
                          <a:effectLst/>
                          <a:uLnTx/>
                          <a:uFillTx/>
                          <a:latin typeface="DM Sans"/>
                          <a:ea typeface="+mn-ea"/>
                          <a:cs typeface="+mn-cs"/>
                        </a:rPr>
                        <a:t>- Healthcare Access</a:t>
                      </a:r>
                    </a:p>
                    <a:p>
                      <a:pPr marL="0" marR="0" lvl="0" indent="0" algn="l">
                        <a:lnSpc>
                          <a:spcPct val="100000"/>
                        </a:lnSpc>
                        <a:spcBef>
                          <a:spcPts val="0"/>
                        </a:spcBef>
                        <a:spcAft>
                          <a:spcPts val="400"/>
                        </a:spcAft>
                        <a:buClrTx/>
                        <a:buSzTx/>
                        <a:buFontTx/>
                        <a:buNone/>
                      </a:pPr>
                      <a:r>
                        <a:rPr lang="en-US" sz="1600" b="0" i="0" u="none" strike="noStrike" kern="1200" cap="none" spc="0" normalizeH="0" baseline="0" noProof="0">
                          <a:ln>
                            <a:noFill/>
                          </a:ln>
                          <a:solidFill>
                            <a:srgbClr val="0D4877"/>
                          </a:solidFill>
                          <a:effectLst/>
                          <a:uLnTx/>
                          <a:uFillTx/>
                          <a:latin typeface="DM Sans"/>
                          <a:ea typeface="+mn-ea"/>
                          <a:cs typeface="+mn-cs"/>
                        </a:rPr>
                        <a:t>- Guidance for Dietary Changes </a:t>
                      </a:r>
                    </a:p>
                    <a:p>
                      <a:pPr marL="0" marR="0" lvl="0" indent="0" algn="l">
                        <a:lnSpc>
                          <a:spcPct val="100000"/>
                        </a:lnSpc>
                        <a:spcBef>
                          <a:spcPts val="0"/>
                        </a:spcBef>
                        <a:spcAft>
                          <a:spcPts val="400"/>
                        </a:spcAft>
                        <a:buClrTx/>
                        <a:buSzTx/>
                        <a:buFontTx/>
                        <a:buNone/>
                      </a:pPr>
                      <a:r>
                        <a:rPr lang="en-US" sz="1600" b="0" i="0" u="none" strike="noStrike" kern="1200" cap="none" spc="0" normalizeH="0" baseline="0" noProof="0">
                          <a:ln>
                            <a:noFill/>
                          </a:ln>
                          <a:solidFill>
                            <a:srgbClr val="0D4877"/>
                          </a:solidFill>
                          <a:effectLst/>
                          <a:uLnTx/>
                          <a:uFillTx/>
                          <a:latin typeface="DM Sans"/>
                          <a:ea typeface="+mn-ea"/>
                          <a:cs typeface="+mn-cs"/>
                        </a:rPr>
                        <a:t>- Changing PCP and Verifying Coverage </a:t>
                      </a:r>
                    </a:p>
                    <a:p>
                      <a:pPr marL="0" marR="0" lvl="0" indent="0" algn="l">
                        <a:lnSpc>
                          <a:spcPct val="100000"/>
                        </a:lnSpc>
                        <a:spcBef>
                          <a:spcPts val="0"/>
                        </a:spcBef>
                        <a:spcAft>
                          <a:spcPts val="400"/>
                        </a:spcAft>
                        <a:buClrTx/>
                        <a:buSzTx/>
                        <a:buFontTx/>
                        <a:buNone/>
                      </a:pPr>
                      <a:r>
                        <a:rPr lang="en-US" sz="1600" b="0" i="0" u="none" strike="noStrike" kern="1200" cap="none" spc="0" normalizeH="0" baseline="0" noProof="0">
                          <a:ln>
                            <a:noFill/>
                          </a:ln>
                          <a:solidFill>
                            <a:srgbClr val="0D4877"/>
                          </a:solidFill>
                          <a:effectLst/>
                          <a:uLnTx/>
                          <a:uFillTx/>
                          <a:latin typeface="DM Sans"/>
                          <a:ea typeface="+mn-ea"/>
                          <a:cs typeface="+mn-cs"/>
                        </a:rPr>
                        <a:t>- PCP Age and Experience Levels </a:t>
                      </a:r>
                    </a:p>
                    <a:p>
                      <a:pPr marL="0" marR="0" lvl="0" indent="0" algn="l">
                        <a:lnSpc>
                          <a:spcPct val="100000"/>
                        </a:lnSpc>
                        <a:spcBef>
                          <a:spcPts val="0"/>
                        </a:spcBef>
                        <a:spcAft>
                          <a:spcPts val="400"/>
                        </a:spcAft>
                        <a:buClrTx/>
                        <a:buSzTx/>
                        <a:buFontTx/>
                        <a:buNone/>
                      </a:pPr>
                      <a:r>
                        <a:rPr lang="en-US" sz="1600" b="0" i="0" u="none" strike="noStrike" kern="1200" cap="none" spc="0" normalizeH="0" baseline="0" noProof="0">
                          <a:ln>
                            <a:noFill/>
                          </a:ln>
                          <a:solidFill>
                            <a:srgbClr val="0D4877"/>
                          </a:solidFill>
                          <a:effectLst/>
                          <a:uLnTx/>
                          <a:uFillTx/>
                          <a:latin typeface="DM Sans"/>
                          <a:ea typeface="+mn-ea"/>
                          <a:cs typeface="+mn-cs"/>
                        </a:rPr>
                        <a:t>- Vaccines and Preventative Care</a:t>
                      </a:r>
                    </a:p>
                    <a:p>
                      <a:pPr marL="0" marR="0" lvl="0" indent="0" algn="l">
                        <a:lnSpc>
                          <a:spcPct val="100000"/>
                        </a:lnSpc>
                        <a:spcBef>
                          <a:spcPts val="0"/>
                        </a:spcBef>
                        <a:spcAft>
                          <a:spcPts val="400"/>
                        </a:spcAft>
                        <a:buClrTx/>
                        <a:buSzTx/>
                        <a:buFontTx/>
                        <a:buNone/>
                      </a:pPr>
                      <a:r>
                        <a:rPr lang="en-US" sz="1600" b="0" i="0" u="none" strike="noStrike" kern="1200" cap="none" spc="0" normalizeH="0" baseline="0" noProof="0">
                          <a:ln>
                            <a:noFill/>
                          </a:ln>
                          <a:solidFill>
                            <a:srgbClr val="0D4877"/>
                          </a:solidFill>
                          <a:effectLst/>
                          <a:uLnTx/>
                          <a:uFillTx/>
                          <a:latin typeface="DM Sans"/>
                          <a:ea typeface="+mn-ea"/>
                          <a:cs typeface="+mn-cs"/>
                        </a:rPr>
                        <a:t> </a:t>
                      </a:r>
                    </a:p>
                  </a:txBody>
                  <a:tcP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B w="12700" cap="flat" cmpd="sng" algn="ctr">
                      <a:solidFill>
                        <a:schemeClr val="tx1">
                          <a:lumMod val="40000"/>
                          <a:lumOff val="60000"/>
                        </a:schemeClr>
                      </a:solidFill>
                      <a:prstDash val="solid"/>
                      <a:round/>
                      <a:headEnd type="none" w="med" len="med"/>
                      <a:tailEnd type="none" w="med" len="med"/>
                    </a:lnB>
                    <a:solidFill>
                      <a:schemeClr val="bg2"/>
                    </a:solidFill>
                  </a:tcPr>
                </a:tc>
                <a:tc>
                  <a:txBody>
                    <a:bodyPr/>
                    <a:lstStyle/>
                    <a:p>
                      <a:endParaRPr lang="en-US" sz="1600" strike="sngStrike">
                        <a:latin typeface="DM Sans" pitchFamily="2" charset="0"/>
                      </a:endParaRPr>
                    </a:p>
                  </a:txBody>
                  <a:tcP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noFill/>
                  </a:tcPr>
                </a:tc>
                <a:tc>
                  <a:txBody>
                    <a:bodyPr/>
                    <a:lstStyle/>
                    <a:p>
                      <a:r>
                        <a:rPr lang="en-US" sz="1600" kern="1200">
                          <a:solidFill>
                            <a:schemeClr val="tx1"/>
                          </a:solidFill>
                          <a:effectLst/>
                          <a:latin typeface="DM Sans" pitchFamily="2" charset="0"/>
                          <a:ea typeface="+mn-ea"/>
                          <a:cs typeface="+mn-cs"/>
                        </a:rPr>
                        <a:t>- Navigating Rx Coverage </a:t>
                      </a:r>
                    </a:p>
                    <a:p>
                      <a:r>
                        <a:rPr lang="en-US" sz="1600" kern="1200">
                          <a:solidFill>
                            <a:schemeClr val="tx1"/>
                          </a:solidFill>
                          <a:effectLst/>
                          <a:latin typeface="DM Sans" pitchFamily="2" charset="0"/>
                          <a:ea typeface="+mn-ea"/>
                          <a:cs typeface="+mn-cs"/>
                        </a:rPr>
                        <a:t>- Fitness Motivation and Accessibility </a:t>
                      </a:r>
                    </a:p>
                  </a:txBody>
                  <a:tcP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B w="12700" cap="flat" cmpd="sng" algn="ctr">
                      <a:solidFill>
                        <a:schemeClr val="tx1">
                          <a:lumMod val="40000"/>
                          <a:lumOff val="60000"/>
                        </a:schemeClr>
                      </a:solidFill>
                      <a:prstDash val="solid"/>
                      <a:round/>
                      <a:headEnd type="none" w="med" len="med"/>
                      <a:tailEnd type="none" w="med" len="med"/>
                    </a:lnB>
                    <a:solidFill>
                      <a:schemeClr val="bg2"/>
                    </a:solidFill>
                  </a:tcPr>
                </a:tc>
                <a:tc>
                  <a:txBody>
                    <a:bodyPr/>
                    <a:lstStyle/>
                    <a:p>
                      <a:endParaRPr lang="en-US" sz="1600" strike="sngStrike">
                        <a:latin typeface="DM Sans" pitchFamily="2" charset="0"/>
                      </a:endParaRPr>
                    </a:p>
                  </a:txBody>
                  <a:tcP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noFill/>
                  </a:tcPr>
                </a:tc>
                <a:tc>
                  <a:txBody>
                    <a:bodyPr/>
                    <a:lstStyle/>
                    <a:p>
                      <a:pPr marL="0" marR="0" lvl="0" indent="0" algn="l">
                        <a:lnSpc>
                          <a:spcPct val="100000"/>
                        </a:lnSpc>
                        <a:spcBef>
                          <a:spcPts val="0"/>
                        </a:spcBef>
                        <a:spcAft>
                          <a:spcPts val="0"/>
                        </a:spcAft>
                        <a:buNone/>
                      </a:pPr>
                      <a:r>
                        <a:rPr lang="en-US" sz="1600" dirty="0">
                          <a:latin typeface="DM Sans"/>
                        </a:rPr>
                        <a:t>- Flexible Savings Account </a:t>
                      </a:r>
                    </a:p>
                    <a:p>
                      <a:pPr marL="0" marR="0" lvl="0" indent="0" algn="l">
                        <a:lnSpc>
                          <a:spcPct val="100000"/>
                        </a:lnSpc>
                        <a:spcBef>
                          <a:spcPts val="0"/>
                        </a:spcBef>
                        <a:spcAft>
                          <a:spcPts val="0"/>
                        </a:spcAft>
                        <a:buNone/>
                      </a:pPr>
                      <a:r>
                        <a:rPr lang="en-US" sz="1600" dirty="0">
                          <a:latin typeface="DM Sans"/>
                        </a:rPr>
                        <a:t>- Gym Membership Options </a:t>
                      </a:r>
                    </a:p>
                  </a:txBody>
                  <a:tcP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B w="12700" cap="flat" cmpd="sng" algn="ctr">
                      <a:solidFill>
                        <a:schemeClr val="tx1">
                          <a:lumMod val="40000"/>
                          <a:lumOff val="6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456324701"/>
                  </a:ext>
                </a:extLst>
              </a:tr>
            </a:tbl>
          </a:graphicData>
        </a:graphic>
      </p:graphicFrame>
      <p:graphicFrame>
        <p:nvGraphicFramePr>
          <p:cNvPr id="10" name="Table 9">
            <a:extLst>
              <a:ext uri="{FF2B5EF4-FFF2-40B4-BE49-F238E27FC236}">
                <a16:creationId xmlns:a16="http://schemas.microsoft.com/office/drawing/2014/main" id="{E3DABF11-0D93-A383-1AD0-F3845BC33A44}"/>
              </a:ext>
            </a:extLst>
          </p:cNvPr>
          <p:cNvGraphicFramePr>
            <a:graphicFrameLocks noGrp="1"/>
          </p:cNvGraphicFramePr>
          <p:nvPr>
            <p:extLst>
              <p:ext uri="{D42A27DB-BD31-4B8C-83A1-F6EECF244321}">
                <p14:modId xmlns:p14="http://schemas.microsoft.com/office/powerpoint/2010/main" val="1398272704"/>
              </p:ext>
            </p:extLst>
          </p:nvPr>
        </p:nvGraphicFramePr>
        <p:xfrm>
          <a:off x="4389121" y="3429000"/>
          <a:ext cx="7092808" cy="2107647"/>
        </p:xfrm>
        <a:graphic>
          <a:graphicData uri="http://schemas.openxmlformats.org/drawingml/2006/table">
            <a:tbl>
              <a:tblPr firstRow="1" bandRow="1">
                <a:tableStyleId>{2D5ABB26-0587-4C30-8999-92F81FD0307C}</a:tableStyleId>
              </a:tblPr>
              <a:tblGrid>
                <a:gridCol w="3382684">
                  <a:extLst>
                    <a:ext uri="{9D8B030D-6E8A-4147-A177-3AD203B41FA5}">
                      <a16:colId xmlns:a16="http://schemas.microsoft.com/office/drawing/2014/main" val="996561965"/>
                    </a:ext>
                  </a:extLst>
                </a:gridCol>
                <a:gridCol w="320385">
                  <a:extLst>
                    <a:ext uri="{9D8B030D-6E8A-4147-A177-3AD203B41FA5}">
                      <a16:colId xmlns:a16="http://schemas.microsoft.com/office/drawing/2014/main" val="863382452"/>
                    </a:ext>
                  </a:extLst>
                </a:gridCol>
                <a:gridCol w="3389739">
                  <a:extLst>
                    <a:ext uri="{9D8B030D-6E8A-4147-A177-3AD203B41FA5}">
                      <a16:colId xmlns:a16="http://schemas.microsoft.com/office/drawing/2014/main" val="3395060650"/>
                    </a:ext>
                  </a:extLst>
                </a:gridCol>
              </a:tblGrid>
              <a:tr h="430132">
                <a:tc>
                  <a:txBody>
                    <a:bodyPr/>
                    <a:lstStyle/>
                    <a:p>
                      <a:pPr algn="ctr"/>
                      <a:r>
                        <a:rPr lang="en-US" b="1" strike="noStrike">
                          <a:solidFill>
                            <a:schemeClr val="bg1"/>
                          </a:solidFill>
                          <a:latin typeface="DM Sans"/>
                        </a:rPr>
                        <a:t>SIMPLICITY &amp; </a:t>
                      </a:r>
                    </a:p>
                    <a:p>
                      <a:pPr algn="ctr"/>
                      <a:r>
                        <a:rPr lang="en-US" b="1" strike="noStrike">
                          <a:solidFill>
                            <a:schemeClr val="bg1"/>
                          </a:solidFill>
                          <a:latin typeface="DM Sans"/>
                        </a:rPr>
                        <a:t>EASE </a:t>
                      </a:r>
                    </a:p>
                  </a:txBody>
                  <a:tcPr marT="27432" marB="27432">
                    <a:solidFill>
                      <a:schemeClr val="accent2"/>
                    </a:solidFill>
                  </a:tcPr>
                </a:tc>
                <a:tc>
                  <a:txBody>
                    <a:bodyPr/>
                    <a:lstStyle/>
                    <a:p>
                      <a:endParaRPr lang="en-US" b="1" strike="sngStrike">
                        <a:solidFill>
                          <a:schemeClr val="bg1"/>
                        </a:solidFill>
                        <a:latin typeface="DM Sans" pitchFamily="2" charset="0"/>
                      </a:endParaRPr>
                    </a:p>
                  </a:txBody>
                  <a:tcPr marT="27432" marB="27432">
                    <a:noFill/>
                  </a:tcPr>
                </a:tc>
                <a:tc>
                  <a:txBody>
                    <a:bodyPr/>
                    <a:lstStyle/>
                    <a:p>
                      <a:pPr algn="ctr"/>
                      <a:r>
                        <a:rPr lang="en-US" b="1" strike="noStrike">
                          <a:solidFill>
                            <a:schemeClr val="bg1"/>
                          </a:solidFill>
                          <a:latin typeface="DM Sans"/>
                        </a:rPr>
                        <a:t>PERSONALIZATION &amp; DECISION SUPPORT</a:t>
                      </a:r>
                    </a:p>
                  </a:txBody>
                  <a:tcPr marT="27432" marB="27432">
                    <a:solidFill>
                      <a:schemeClr val="accent2"/>
                    </a:solidFill>
                  </a:tcPr>
                </a:tc>
                <a:extLst>
                  <a:ext uri="{0D108BD9-81ED-4DB2-BD59-A6C34878D82A}">
                    <a16:rowId xmlns:a16="http://schemas.microsoft.com/office/drawing/2014/main" val="3328931055"/>
                  </a:ext>
                </a:extLst>
              </a:tr>
              <a:tr h="1504143">
                <a:tc>
                  <a:txBody>
                    <a:bodyPr/>
                    <a:lstStyle/>
                    <a:p>
                      <a:pPr lvl="0" algn="l">
                        <a:lnSpc>
                          <a:spcPct val="100000"/>
                        </a:lnSpc>
                        <a:spcBef>
                          <a:spcPts val="0"/>
                        </a:spcBef>
                        <a:spcAft>
                          <a:spcPts val="0"/>
                        </a:spcAft>
                        <a:buNone/>
                      </a:pPr>
                      <a:r>
                        <a:rPr lang="en-US" sz="1600" b="0" i="0" u="none" strike="noStrike" kern="1200" cap="none" spc="-40" normalizeH="0" baseline="0" noProof="0">
                          <a:ln>
                            <a:noFill/>
                          </a:ln>
                          <a:solidFill>
                            <a:srgbClr val="0D4877"/>
                          </a:solidFill>
                          <a:effectLst/>
                          <a:uLnTx/>
                          <a:uFillTx/>
                          <a:latin typeface="DM Sans"/>
                        </a:rPr>
                        <a:t> - Health Insurance Literacy</a:t>
                      </a:r>
                    </a:p>
                    <a:p>
                      <a:pPr lvl="0" algn="l">
                        <a:lnSpc>
                          <a:spcPct val="100000"/>
                        </a:lnSpc>
                        <a:spcBef>
                          <a:spcPts val="0"/>
                        </a:spcBef>
                        <a:spcAft>
                          <a:spcPts val="0"/>
                        </a:spcAft>
                        <a:buNone/>
                      </a:pPr>
                      <a:r>
                        <a:rPr lang="en-US" sz="1600" b="0" i="0" u="none" strike="noStrike" kern="1200" cap="none" spc="-40" normalizeH="0" baseline="0" noProof="0">
                          <a:ln>
                            <a:noFill/>
                          </a:ln>
                          <a:solidFill>
                            <a:srgbClr val="0D4877"/>
                          </a:solidFill>
                          <a:effectLst/>
                          <a:uLnTx/>
                          <a:uFillTx/>
                          <a:latin typeface="DM Sans"/>
                        </a:rPr>
                        <a:t>- CVS Caremark Mail Orders</a:t>
                      </a:r>
                    </a:p>
                  </a:txBody>
                  <a:tcPr marL="45720" marR="45720"/>
                </a:tc>
                <a:tc>
                  <a:txBody>
                    <a:bodyPr/>
                    <a:lstStyle/>
                    <a:p>
                      <a:endParaRPr lang="en-US" sz="1600" strike="sngStrike">
                        <a:latin typeface="DM Sans" pitchFamily="2" charset="0"/>
                      </a:endParaRPr>
                    </a:p>
                  </a:txBody>
                  <a:tcPr/>
                </a:tc>
                <a:tc>
                  <a:txBody>
                    <a:bodyPr/>
                    <a:lstStyle/>
                    <a:p>
                      <a:pPr marL="0" marR="0" lvl="0" indent="0" algn="l" rtl="0">
                        <a:lnSpc>
                          <a:spcPct val="100000"/>
                        </a:lnSpc>
                        <a:spcBef>
                          <a:spcPts val="0"/>
                        </a:spcBef>
                        <a:spcAft>
                          <a:spcPts val="0"/>
                        </a:spcAft>
                        <a:buClrTx/>
                        <a:buSzTx/>
                        <a:buFontTx/>
                        <a:buNone/>
                      </a:pPr>
                      <a:r>
                        <a:rPr kumimoji="0" lang="en-US" sz="1600" b="0" i="0" u="none" strike="noStrike" kern="1200" cap="none" spc="-20" normalizeH="0" baseline="0" noProof="0" dirty="0">
                          <a:ln>
                            <a:noFill/>
                          </a:ln>
                          <a:solidFill>
                            <a:srgbClr val="0D4877"/>
                          </a:solidFill>
                          <a:effectLst/>
                          <a:uLnTx/>
                          <a:uFillTx/>
                          <a:latin typeface="DM Sans"/>
                          <a:ea typeface="+mn-ea"/>
                          <a:cs typeface="Segoe UI"/>
                        </a:rPr>
                        <a:t>- COVID Guideline Changes</a:t>
                      </a:r>
                    </a:p>
                    <a:p>
                      <a:pPr marL="0" marR="0" lvl="0" indent="0" algn="l" rtl="0">
                        <a:lnSpc>
                          <a:spcPct val="100000"/>
                        </a:lnSpc>
                        <a:spcBef>
                          <a:spcPts val="0"/>
                        </a:spcBef>
                        <a:spcAft>
                          <a:spcPts val="0"/>
                        </a:spcAft>
                        <a:buClrTx/>
                        <a:buSzTx/>
                        <a:buFontTx/>
                        <a:buNone/>
                      </a:pPr>
                      <a:r>
                        <a:rPr kumimoji="0" lang="en-US" sz="1600" b="0" i="0" u="none" strike="noStrike" kern="1200" cap="none" spc="-20" normalizeH="0" baseline="0" noProof="0" dirty="0">
                          <a:ln>
                            <a:noFill/>
                          </a:ln>
                          <a:solidFill>
                            <a:srgbClr val="0D4877"/>
                          </a:solidFill>
                          <a:effectLst/>
                          <a:uLnTx/>
                          <a:uFillTx/>
                          <a:latin typeface="DM Sans"/>
                          <a:ea typeface="+mn-ea"/>
                          <a:cs typeface="Segoe UI"/>
                        </a:rPr>
                        <a:t>- Evaluating Medicare Plans </a:t>
                      </a:r>
                    </a:p>
                  </a:txBody>
                  <a:tcPr marL="45720" marR="27432"/>
                </a:tc>
                <a:extLst>
                  <a:ext uri="{0D108BD9-81ED-4DB2-BD59-A6C34878D82A}">
                    <a16:rowId xmlns:a16="http://schemas.microsoft.com/office/drawing/2014/main" val="413850581"/>
                  </a:ext>
                </a:extLst>
              </a:tr>
            </a:tbl>
          </a:graphicData>
        </a:graphic>
      </p:graphicFrame>
    </p:spTree>
    <p:extLst>
      <p:ext uri="{BB962C8B-B14F-4D97-AF65-F5344CB8AC3E}">
        <p14:creationId xmlns:p14="http://schemas.microsoft.com/office/powerpoint/2010/main" val="3851092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1">
            <a:extLst>
              <a:ext uri="{FF2B5EF4-FFF2-40B4-BE49-F238E27FC236}">
                <a16:creationId xmlns:a16="http://schemas.microsoft.com/office/drawing/2014/main" id="{BDC94F58-95E2-47B4-950E-8A07427B05A1}"/>
              </a:ext>
            </a:extLst>
          </p:cNvPr>
          <p:cNvSpPr txBox="1">
            <a:spLocks/>
          </p:cNvSpPr>
          <p:nvPr/>
        </p:nvSpPr>
        <p:spPr>
          <a:xfrm>
            <a:off x="603504" y="384048"/>
            <a:ext cx="9908050" cy="603101"/>
          </a:xfrm>
          <a:prstGeom prst="rect">
            <a:avLst/>
          </a:prstGeom>
        </p:spPr>
        <p:txBody>
          <a:bodyPr lIns="91440" tIns="45720" rIns="91440" bIns="45720" anchor="t"/>
          <a:lstStyle>
            <a:defPPr>
              <a:defRPr lang="en-US"/>
            </a:defPPr>
            <a:lvl1pPr marL="0" indent="0" defTabSz="914400" eaLnBrk="1" latinLnBrk="0" hangingPunct="1">
              <a:lnSpc>
                <a:spcPct val="90000"/>
              </a:lnSpc>
              <a:spcBef>
                <a:spcPts val="1000"/>
              </a:spcBef>
              <a:buFont typeface="Arial" panose="020B0604020202020204" pitchFamily="34" charset="0"/>
              <a:buNone/>
              <a:defRPr sz="2800" b="0" cap="all" spc="0" baseline="0">
                <a:solidFill>
                  <a:schemeClr val="accent4"/>
                </a:solidFill>
                <a:latin typeface="Bebas Neue" panose="020B0606020202050201" pitchFamily="34" charset="0"/>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2800" b="0" i="0" u="none" strike="noStrike" kern="1200" cap="all" spc="0" normalizeH="0" baseline="0" noProof="0" dirty="0">
                <a:ln>
                  <a:noFill/>
                </a:ln>
                <a:solidFill>
                  <a:srgbClr val="FD5D3B"/>
                </a:solidFill>
                <a:effectLst/>
                <a:uLnTx/>
                <a:uFillTx/>
                <a:latin typeface="Bebas Neue"/>
              </a:rPr>
              <a:t>Survey questions presented to members, </a:t>
            </a:r>
            <a:r>
              <a:rPr lang="en-US" dirty="0">
                <a:solidFill>
                  <a:srgbClr val="FD5D3B"/>
                </a:solidFill>
                <a:latin typeface="Bebas Neue"/>
              </a:rPr>
              <a:t>Q1 2024</a:t>
            </a:r>
            <a:endParaRPr kumimoji="0" lang="en-US" sz="2800" b="0" i="0" u="none" strike="noStrike" kern="1200" cap="all" spc="0" normalizeH="0" baseline="0" noProof="0" dirty="0">
              <a:ln>
                <a:noFill/>
              </a:ln>
              <a:solidFill>
                <a:srgbClr val="FD5D3B"/>
              </a:solidFill>
              <a:effectLst/>
              <a:uLnTx/>
              <a:uFillTx/>
              <a:latin typeface="Bebas Neue"/>
            </a:endParaRPr>
          </a:p>
        </p:txBody>
      </p:sp>
      <p:graphicFrame>
        <p:nvGraphicFramePr>
          <p:cNvPr id="2" name="Table 2">
            <a:extLst>
              <a:ext uri="{FF2B5EF4-FFF2-40B4-BE49-F238E27FC236}">
                <a16:creationId xmlns:a16="http://schemas.microsoft.com/office/drawing/2014/main" id="{EC33F701-4A0E-4E11-9395-0FDEC848E94B}"/>
              </a:ext>
            </a:extLst>
          </p:cNvPr>
          <p:cNvGraphicFramePr>
            <a:graphicFrameLocks noGrp="1"/>
          </p:cNvGraphicFramePr>
          <p:nvPr>
            <p:extLst>
              <p:ext uri="{D42A27DB-BD31-4B8C-83A1-F6EECF244321}">
                <p14:modId xmlns:p14="http://schemas.microsoft.com/office/powerpoint/2010/main" val="4120900571"/>
              </p:ext>
            </p:extLst>
          </p:nvPr>
        </p:nvGraphicFramePr>
        <p:xfrm>
          <a:off x="613029" y="936703"/>
          <a:ext cx="10427485" cy="5095240"/>
        </p:xfrm>
        <a:graphic>
          <a:graphicData uri="http://schemas.openxmlformats.org/drawingml/2006/table">
            <a:tbl>
              <a:tblPr firstRow="1" bandRow="1">
                <a:tableStyleId>{2D5ABB26-0587-4C30-8999-92F81FD0307C}</a:tableStyleId>
              </a:tblPr>
              <a:tblGrid>
                <a:gridCol w="783679">
                  <a:extLst>
                    <a:ext uri="{9D8B030D-6E8A-4147-A177-3AD203B41FA5}">
                      <a16:colId xmlns:a16="http://schemas.microsoft.com/office/drawing/2014/main" val="2648265595"/>
                    </a:ext>
                  </a:extLst>
                </a:gridCol>
                <a:gridCol w="9643806">
                  <a:extLst>
                    <a:ext uri="{9D8B030D-6E8A-4147-A177-3AD203B41FA5}">
                      <a16:colId xmlns:a16="http://schemas.microsoft.com/office/drawing/2014/main" val="445886902"/>
                    </a:ext>
                  </a:extLst>
                </a:gridCol>
              </a:tblGrid>
              <a:tr h="370840">
                <a:tc>
                  <a:txBody>
                    <a:bodyPr/>
                    <a:lstStyle/>
                    <a:p>
                      <a:r>
                        <a:rPr lang="en-US" b="1">
                          <a:solidFill>
                            <a:schemeClr val="accent4"/>
                          </a:solidFill>
                          <a:latin typeface="DM Sans" pitchFamily="2" charset="0"/>
                        </a:rPr>
                        <a:t>01.</a:t>
                      </a:r>
                    </a:p>
                  </a:txBody>
                  <a:tcPr/>
                </a:tc>
                <a:tc>
                  <a:txBody>
                    <a:bodyPr/>
                    <a:lstStyle/>
                    <a:p>
                      <a:r>
                        <a:rPr lang="en-US" sz="1300">
                          <a:latin typeface="DM Sans" pitchFamily="2" charset="0"/>
                        </a:rPr>
                        <a:t>To start, we’d like for you to share a little bit about what’s been on your mind recently. What has been on your mind the most these days? Please share as much as you feel comfortable in the space below.</a:t>
                      </a:r>
                    </a:p>
                  </a:txBody>
                  <a:tcPr>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2106589556"/>
                  </a:ext>
                </a:extLst>
              </a:tr>
              <a:tr h="370840">
                <a:tc>
                  <a:txBody>
                    <a:bodyPr/>
                    <a:lstStyle/>
                    <a:p>
                      <a:r>
                        <a:rPr lang="en-US" b="1">
                          <a:solidFill>
                            <a:schemeClr val="accent4"/>
                          </a:solidFill>
                          <a:latin typeface="DM Sans" pitchFamily="2" charset="0"/>
                        </a:rPr>
                        <a:t>02.</a:t>
                      </a:r>
                    </a:p>
                  </a:txBody>
                  <a:tcPr/>
                </a:tc>
                <a:tc>
                  <a:txBody>
                    <a:bodyPr/>
                    <a:lstStyle/>
                    <a:p>
                      <a:r>
                        <a:rPr lang="en-US" sz="1300">
                          <a:latin typeface="DM Sans" pitchFamily="2" charset="0"/>
                        </a:rPr>
                        <a:t>Recently, when you’ve had a free moment, perhaps at a stoplight or bus stop, where does your mind tend to wander? (i.e., what do you tend to start thinking about?)</a:t>
                      </a:r>
                    </a:p>
                  </a:txBody>
                  <a:tcP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1031980870"/>
                  </a:ext>
                </a:extLst>
              </a:tr>
              <a:tr h="370840">
                <a:tc>
                  <a:txBody>
                    <a:bodyPr/>
                    <a:lstStyle/>
                    <a:p>
                      <a:r>
                        <a:rPr lang="en-US" b="1">
                          <a:solidFill>
                            <a:schemeClr val="accent4"/>
                          </a:solidFill>
                          <a:latin typeface="DM Sans" pitchFamily="2" charset="0"/>
                        </a:rPr>
                        <a:t>03.</a:t>
                      </a:r>
                    </a:p>
                  </a:txBody>
                  <a:tcPr/>
                </a:tc>
                <a:tc>
                  <a:txBody>
                    <a:bodyPr/>
                    <a:lstStyle/>
                    <a:p>
                      <a:r>
                        <a:rPr lang="en-US" sz="1300">
                          <a:latin typeface="DM Sans" pitchFamily="2" charset="0"/>
                        </a:rPr>
                        <a:t>What elements of your life are you most concerned/stressed about these days? Please share which area and why you’re most stressed about it.</a:t>
                      </a:r>
                    </a:p>
                  </a:txBody>
                  <a:tcP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2419980474"/>
                  </a:ext>
                </a:extLst>
              </a:tr>
              <a:tr h="370840">
                <a:tc>
                  <a:txBody>
                    <a:bodyPr/>
                    <a:lstStyle/>
                    <a:p>
                      <a:r>
                        <a:rPr lang="en-US" b="1">
                          <a:solidFill>
                            <a:schemeClr val="accent4"/>
                          </a:solidFill>
                          <a:latin typeface="DM Sans" pitchFamily="2" charset="0"/>
                        </a:rPr>
                        <a:t>04.</a:t>
                      </a:r>
                    </a:p>
                  </a:txBody>
                  <a:tcPr/>
                </a:tc>
                <a:tc>
                  <a:txBody>
                    <a:bodyPr/>
                    <a:lstStyle/>
                    <a:p>
                      <a:r>
                        <a:rPr lang="en-US" sz="1300">
                          <a:latin typeface="DM Sans" pitchFamily="2" charset="0"/>
                        </a:rPr>
                        <a:t>Thinking about the concerns or stressors you just shared, if you had to categorize them, which of the following categories would you say your concerns fall under? Select those that apply.</a:t>
                      </a:r>
                    </a:p>
                  </a:txBody>
                  <a:tcP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2389029067"/>
                  </a:ext>
                </a:extLst>
              </a:tr>
              <a:tr h="370840">
                <a:tc>
                  <a:txBody>
                    <a:bodyPr/>
                    <a:lstStyle/>
                    <a:p>
                      <a:r>
                        <a:rPr lang="en-US" b="1">
                          <a:solidFill>
                            <a:schemeClr val="accent4"/>
                          </a:solidFill>
                          <a:latin typeface="DM Sans" pitchFamily="2" charset="0"/>
                        </a:rPr>
                        <a:t>05.</a:t>
                      </a:r>
                    </a:p>
                  </a:txBody>
                  <a:tcPr/>
                </a:tc>
                <a:tc>
                  <a:txBody>
                    <a:bodyPr/>
                    <a:lstStyle/>
                    <a:p>
                      <a:r>
                        <a:rPr lang="en-US" sz="1300">
                          <a:latin typeface="DM Sans" pitchFamily="2" charset="0"/>
                        </a:rPr>
                        <a:t>What are you doing to manage these concerns – or what would you like to start doing?</a:t>
                      </a:r>
                    </a:p>
                  </a:txBody>
                  <a:tcP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4122732791"/>
                  </a:ext>
                </a:extLst>
              </a:tr>
              <a:tr h="370840">
                <a:tc>
                  <a:txBody>
                    <a:bodyPr/>
                    <a:lstStyle/>
                    <a:p>
                      <a:r>
                        <a:rPr lang="en-US" b="1">
                          <a:solidFill>
                            <a:schemeClr val="accent4"/>
                          </a:solidFill>
                          <a:latin typeface="DM Sans" pitchFamily="2" charset="0"/>
                        </a:rPr>
                        <a:t>06.</a:t>
                      </a:r>
                    </a:p>
                  </a:txBody>
                  <a:tcPr/>
                </a:tc>
                <a:tc>
                  <a:txBody>
                    <a:bodyPr/>
                    <a:lstStyle/>
                    <a:p>
                      <a:r>
                        <a:rPr lang="en-US" sz="1300">
                          <a:latin typeface="DM Sans" pitchFamily="2" charset="0"/>
                        </a:rPr>
                        <a:t>If you could change 1 thing about your life right now, what would it be? Please share what you would change and why.</a:t>
                      </a:r>
                    </a:p>
                  </a:txBody>
                  <a:tcP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1393832878"/>
                  </a:ext>
                </a:extLst>
              </a:tr>
              <a:tr h="370840">
                <a:tc>
                  <a:txBody>
                    <a:bodyPr/>
                    <a:lstStyle/>
                    <a:p>
                      <a:r>
                        <a:rPr lang="en-US" b="1">
                          <a:solidFill>
                            <a:schemeClr val="accent4"/>
                          </a:solidFill>
                          <a:latin typeface="DM Sans" pitchFamily="2" charset="0"/>
                        </a:rPr>
                        <a:t>07.</a:t>
                      </a:r>
                    </a:p>
                  </a:txBody>
                  <a:tcPr/>
                </a:tc>
                <a:tc>
                  <a:txBody>
                    <a:bodyPr/>
                    <a:lstStyle/>
                    <a:p>
                      <a:r>
                        <a:rPr lang="en-US" sz="1300">
                          <a:latin typeface="DM Sans" pitchFamily="2" charset="0"/>
                        </a:rPr>
                        <a:t>On average, to what extent have you recently felt any of these emotions below?</a:t>
                      </a:r>
                    </a:p>
                  </a:txBody>
                  <a:tcP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291940009"/>
                  </a:ext>
                </a:extLst>
              </a:tr>
              <a:tr h="370840">
                <a:tc>
                  <a:txBody>
                    <a:bodyPr/>
                    <a:lstStyle/>
                    <a:p>
                      <a:r>
                        <a:rPr lang="en-US" b="1">
                          <a:solidFill>
                            <a:schemeClr val="accent4"/>
                          </a:solidFill>
                          <a:latin typeface="DM Sans" pitchFamily="2" charset="0"/>
                        </a:rPr>
                        <a:t>08.</a:t>
                      </a:r>
                    </a:p>
                  </a:txBody>
                  <a:tcPr/>
                </a:tc>
                <a:tc>
                  <a:txBody>
                    <a:bodyPr/>
                    <a:lstStyle/>
                    <a:p>
                      <a:r>
                        <a:rPr lang="en-US" sz="1300">
                          <a:latin typeface="DM Sans" pitchFamily="2" charset="0"/>
                        </a:rPr>
                        <a:t>What, if any, health goal(s) are you working toward currently? Why is this important to you right now?</a:t>
                      </a:r>
                    </a:p>
                  </a:txBody>
                  <a:tcP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2573171953"/>
                  </a:ext>
                </a:extLst>
              </a:tr>
              <a:tr h="370840">
                <a:tc>
                  <a:txBody>
                    <a:bodyPr/>
                    <a:lstStyle/>
                    <a:p>
                      <a:r>
                        <a:rPr lang="en-US" b="1">
                          <a:solidFill>
                            <a:schemeClr val="accent4"/>
                          </a:solidFill>
                          <a:latin typeface="DM Sans" pitchFamily="2" charset="0"/>
                        </a:rPr>
                        <a:t>09.</a:t>
                      </a:r>
                    </a:p>
                  </a:txBody>
                  <a:tcPr/>
                </a:tc>
                <a:tc>
                  <a:txBody>
                    <a:bodyPr/>
                    <a:lstStyle/>
                    <a:p>
                      <a:r>
                        <a:rPr lang="en-US" sz="1300">
                          <a:latin typeface="DM Sans" pitchFamily="2" charset="0"/>
                        </a:rPr>
                        <a:t>Transitioning to health insurance, if you could change 1 thing about your experience with your health insurance company, Blue Cross Blue Shield of Massachusetts, what would it be? Please share what you would change and why.</a:t>
                      </a:r>
                    </a:p>
                  </a:txBody>
                  <a:tcP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1548044919"/>
                  </a:ext>
                </a:extLst>
              </a:tr>
              <a:tr h="370840">
                <a:tc>
                  <a:txBody>
                    <a:bodyPr/>
                    <a:lstStyle/>
                    <a:p>
                      <a:r>
                        <a:rPr lang="en-US" b="1">
                          <a:solidFill>
                            <a:schemeClr val="accent4"/>
                          </a:solidFill>
                          <a:latin typeface="DM Sans" pitchFamily="2" charset="0"/>
                        </a:rPr>
                        <a:t>10.</a:t>
                      </a:r>
                    </a:p>
                  </a:txBody>
                  <a:tcPr/>
                </a:tc>
                <a:tc>
                  <a:txBody>
                    <a:bodyPr/>
                    <a:lstStyle/>
                    <a:p>
                      <a:r>
                        <a:rPr lang="en-US" sz="1300">
                          <a:latin typeface="DM Sans" pitchFamily="2" charset="0"/>
                        </a:rPr>
                        <a:t>Let’s imagine a world in which Blue Cross Blue Shield of Massachusetts became a “Trusted Ally” of your immediate family. What would Blue Cross Blue Shield of Massachusetts being a “Trusted Ally” mean for you and your immediate family, in your own words? Fill in the blanks: Blue Cross Blue Shield of Massachusetts being my “Trusted Ally” would mean that…</a:t>
                      </a:r>
                    </a:p>
                  </a:txBody>
                  <a:tcP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1570944767"/>
                  </a:ext>
                </a:extLst>
              </a:tr>
              <a:tr h="370840">
                <a:tc>
                  <a:txBody>
                    <a:bodyPr/>
                    <a:lstStyle/>
                    <a:p>
                      <a:r>
                        <a:rPr lang="en-US" b="1">
                          <a:solidFill>
                            <a:schemeClr val="accent4"/>
                          </a:solidFill>
                          <a:latin typeface="DM Sans" pitchFamily="2" charset="0"/>
                        </a:rPr>
                        <a:t>11.</a:t>
                      </a:r>
                    </a:p>
                  </a:txBody>
                  <a:tcPr/>
                </a:tc>
                <a:tc>
                  <a:txBody>
                    <a:bodyPr/>
                    <a:lstStyle/>
                    <a:p>
                      <a:r>
                        <a:rPr lang="en-US" sz="1300">
                          <a:latin typeface="DM Sans" pitchFamily="2" charset="0"/>
                        </a:rPr>
                        <a:t>What, if anything, would need to change about your recent experience with Blue Cross Blue Shield of Massachusetts for them to be considered a “Trusted Ally” of yours? Please describe.</a:t>
                      </a:r>
                    </a:p>
                  </a:txBody>
                  <a:tcPr>
                    <a:lnT w="12700" cap="flat" cmpd="sng" algn="ctr">
                      <a:solidFill>
                        <a:schemeClr val="accent6"/>
                      </a:solidFill>
                      <a:prstDash val="sysDot"/>
                      <a:round/>
                      <a:headEnd type="none" w="med" len="med"/>
                      <a:tailEnd type="none" w="med" len="med"/>
                    </a:lnT>
                  </a:tcPr>
                </a:tc>
                <a:extLst>
                  <a:ext uri="{0D108BD9-81ED-4DB2-BD59-A6C34878D82A}">
                    <a16:rowId xmlns:a16="http://schemas.microsoft.com/office/drawing/2014/main" val="1598626356"/>
                  </a:ext>
                </a:extLst>
              </a:tr>
            </a:tbl>
          </a:graphicData>
        </a:graphic>
      </p:graphicFrame>
    </p:spTree>
    <p:extLst>
      <p:ext uri="{BB962C8B-B14F-4D97-AF65-F5344CB8AC3E}">
        <p14:creationId xmlns:p14="http://schemas.microsoft.com/office/powerpoint/2010/main" val="352707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8C7829-1E1A-49F0-9010-8A1E9C72485E}"/>
              </a:ext>
            </a:extLst>
          </p:cNvPr>
          <p:cNvSpPr>
            <a:spLocks noGrp="1"/>
          </p:cNvSpPr>
          <p:nvPr>
            <p:ph type="body" sz="quarter" idx="10"/>
          </p:nvPr>
        </p:nvSpPr>
        <p:spPr/>
        <p:txBody>
          <a:bodyPr/>
          <a:lstStyle/>
          <a:p>
            <a:r>
              <a:rPr lang="en-US" sz="2800" b="0">
                <a:latin typeface="Bebas Neue" panose="020B0606020202050201" pitchFamily="34" charset="0"/>
              </a:rPr>
              <a:t>VOICE OF CONSUMER PULSE - The ASK</a:t>
            </a:r>
          </a:p>
        </p:txBody>
      </p:sp>
      <p:sp>
        <p:nvSpPr>
          <p:cNvPr id="22" name="TextBox 21">
            <a:extLst>
              <a:ext uri="{FF2B5EF4-FFF2-40B4-BE49-F238E27FC236}">
                <a16:creationId xmlns:a16="http://schemas.microsoft.com/office/drawing/2014/main" id="{DBF40713-ABCD-4A82-98FE-1F8142454A35}"/>
              </a:ext>
            </a:extLst>
          </p:cNvPr>
          <p:cNvSpPr txBox="1"/>
          <p:nvPr/>
        </p:nvSpPr>
        <p:spPr>
          <a:xfrm>
            <a:off x="719960" y="994540"/>
            <a:ext cx="4072757" cy="4801314"/>
          </a:xfrm>
          <a:prstGeom prst="rect">
            <a:avLst/>
          </a:prstGeom>
          <a:noFill/>
        </p:spPr>
        <p:txBody>
          <a:bodyPr wrap="square" lIns="91440" tIns="45720" rIns="91440" bIns="45720" anchor="t">
            <a:spAutoFit/>
          </a:bodyPr>
          <a:lstStyle/>
          <a:p>
            <a:r>
              <a:rPr lang="en-US">
                <a:solidFill>
                  <a:schemeClr val="accent1"/>
                </a:solidFill>
                <a:effectLst/>
                <a:latin typeface="DM Sans"/>
                <a:ea typeface="Calibri" panose="020F0502020204030204" pitchFamily="34" charset="0"/>
                <a:cs typeface="Times New Roman"/>
              </a:rPr>
              <a:t>As part of delivering an unparalleled consumer experience, Blue Cross Blue Shield of Massachusetts is committed to </a:t>
            </a:r>
            <a:r>
              <a:rPr lang="en-US" b="1">
                <a:solidFill>
                  <a:schemeClr val="accent1"/>
                </a:solidFill>
                <a:effectLst/>
                <a:latin typeface="DM Sans"/>
                <a:ea typeface="Calibri" panose="020F0502020204030204" pitchFamily="34" charset="0"/>
                <a:cs typeface="Times New Roman"/>
              </a:rPr>
              <a:t>listening to consumers to broaden perspective and stay relevant. </a:t>
            </a:r>
          </a:p>
          <a:p>
            <a:endParaRPr lang="en-US">
              <a:solidFill>
                <a:schemeClr val="accent1"/>
              </a:solidFill>
              <a:latin typeface="DM Sans" pitchFamily="2" charset="0"/>
              <a:ea typeface="Calibri" panose="020F0502020204030204" pitchFamily="34" charset="0"/>
              <a:cs typeface="Times New Roman" panose="02020603050405020304" pitchFamily="18" charset="0"/>
            </a:endParaRPr>
          </a:p>
          <a:p>
            <a:r>
              <a:rPr lang="en-US">
                <a:solidFill>
                  <a:schemeClr val="accent1"/>
                </a:solidFill>
                <a:effectLst/>
                <a:latin typeface="DM Sans"/>
                <a:ea typeface="Calibri" panose="020F0502020204030204" pitchFamily="34" charset="0"/>
                <a:cs typeface="Times New Roman"/>
              </a:rPr>
              <a:t>The Strategic Research team leverages our existing BCBSMA consumer online communities to provide executive teams with a </a:t>
            </a:r>
            <a:r>
              <a:rPr lang="en-US" b="1">
                <a:solidFill>
                  <a:schemeClr val="accent4"/>
                </a:solidFill>
                <a:effectLst/>
                <a:latin typeface="DM Sans"/>
                <a:ea typeface="Calibri" panose="020F0502020204030204" pitchFamily="34" charset="0"/>
                <a:cs typeface="Times New Roman"/>
              </a:rPr>
              <a:t>regular pulse of consumer needs and wants</a:t>
            </a:r>
            <a:r>
              <a:rPr lang="en-US" b="1">
                <a:solidFill>
                  <a:schemeClr val="accent4"/>
                </a:solidFill>
                <a:latin typeface="DM Sans"/>
                <a:ea typeface="Calibri" panose="020F0502020204030204" pitchFamily="34" charset="0"/>
                <a:cs typeface="Times New Roman"/>
              </a:rPr>
              <a:t> </a:t>
            </a:r>
            <a:r>
              <a:rPr lang="en-US">
                <a:solidFill>
                  <a:schemeClr val="accent1"/>
                </a:solidFill>
                <a:latin typeface="DM Sans"/>
                <a:cs typeface="Times New Roman"/>
              </a:rPr>
              <a:t>which</a:t>
            </a:r>
            <a:r>
              <a:rPr lang="en-US">
                <a:solidFill>
                  <a:schemeClr val="accent1"/>
                </a:solidFill>
                <a:effectLst/>
                <a:latin typeface="DM Sans"/>
                <a:ea typeface="Calibri" panose="020F0502020204030204" pitchFamily="34" charset="0"/>
                <a:cs typeface="Times New Roman"/>
              </a:rPr>
              <a:t> help inform strategy and guide the next set of initiatives </a:t>
            </a:r>
            <a:r>
              <a:rPr lang="en-US">
                <a:solidFill>
                  <a:schemeClr val="accent1"/>
                </a:solidFill>
                <a:latin typeface="DM Sans"/>
                <a:ea typeface="Calibri" panose="020F0502020204030204" pitchFamily="34" charset="0"/>
                <a:cs typeface="Times New Roman"/>
              </a:rPr>
              <a:t>by</a:t>
            </a:r>
            <a:r>
              <a:rPr lang="en-US">
                <a:solidFill>
                  <a:schemeClr val="accent1"/>
                </a:solidFill>
                <a:effectLst/>
                <a:latin typeface="DM Sans"/>
                <a:ea typeface="Calibri" panose="020F0502020204030204" pitchFamily="34" charset="0"/>
                <a:cs typeface="Times New Roman"/>
              </a:rPr>
              <a:t> </a:t>
            </a:r>
            <a:r>
              <a:rPr lang="en-US" b="1">
                <a:solidFill>
                  <a:schemeClr val="accent4"/>
                </a:solidFill>
                <a:effectLst/>
                <a:latin typeface="DM Sans"/>
                <a:ea typeface="Calibri" panose="020F0502020204030204" pitchFamily="34" charset="0"/>
                <a:cs typeface="Times New Roman"/>
              </a:rPr>
              <a:t>proactively </a:t>
            </a:r>
            <a:r>
              <a:rPr lang="en-US" b="1">
                <a:solidFill>
                  <a:schemeClr val="accent4"/>
                </a:solidFill>
                <a:latin typeface="DM Sans"/>
                <a:ea typeface="Calibri" panose="020F0502020204030204" pitchFamily="34" charset="0"/>
                <a:cs typeface="Times New Roman"/>
              </a:rPr>
              <a:t>identifying</a:t>
            </a:r>
            <a:r>
              <a:rPr lang="en-US" b="1">
                <a:solidFill>
                  <a:schemeClr val="accent4"/>
                </a:solidFill>
                <a:effectLst/>
                <a:latin typeface="DM Sans"/>
                <a:ea typeface="Calibri" panose="020F0502020204030204" pitchFamily="34" charset="0"/>
                <a:cs typeface="Times New Roman"/>
              </a:rPr>
              <a:t> ways to embody </a:t>
            </a:r>
            <a:r>
              <a:rPr lang="en-US" b="1">
                <a:solidFill>
                  <a:schemeClr val="accent4"/>
                </a:solidFill>
                <a:effectLst/>
                <a:latin typeface="DM Sans"/>
                <a:ea typeface="Calibri" panose="020F0502020204030204" pitchFamily="34" charset="0"/>
                <a:cs typeface="Calibri"/>
              </a:rPr>
              <a:t>our Trusted Ally role to members.</a:t>
            </a:r>
            <a:r>
              <a:rPr lang="en-US" b="1">
                <a:solidFill>
                  <a:schemeClr val="accent4"/>
                </a:solidFill>
                <a:latin typeface="DM Sans"/>
                <a:ea typeface="Calibri" panose="020F0502020204030204" pitchFamily="34" charset="0"/>
                <a:cs typeface="Calibri"/>
              </a:rPr>
              <a:t> </a:t>
            </a:r>
            <a:endParaRPr lang="en-US" b="1">
              <a:solidFill>
                <a:schemeClr val="accent4"/>
              </a:solidFill>
              <a:latin typeface="DM Sans" pitchFamily="2" charset="0"/>
            </a:endParaRPr>
          </a:p>
        </p:txBody>
      </p:sp>
      <p:sp>
        <p:nvSpPr>
          <p:cNvPr id="2" name="TextBox 1">
            <a:extLst>
              <a:ext uri="{FF2B5EF4-FFF2-40B4-BE49-F238E27FC236}">
                <a16:creationId xmlns:a16="http://schemas.microsoft.com/office/drawing/2014/main" id="{AE398BEB-C28F-AF6B-E1F4-455D5871DE2E}"/>
              </a:ext>
            </a:extLst>
          </p:cNvPr>
          <p:cNvSpPr txBox="1"/>
          <p:nvPr/>
        </p:nvSpPr>
        <p:spPr>
          <a:xfrm>
            <a:off x="6364856" y="3076035"/>
            <a:ext cx="2909685" cy="430887"/>
          </a:xfrm>
          <a:prstGeom prst="rect">
            <a:avLst/>
          </a:prstGeom>
        </p:spPr>
        <p:txBody>
          <a:bodyPr wrap="square" lIns="0" tIns="0" rIns="0" bIns="0" rtlCol="0">
            <a:spAutoFit/>
          </a:bodyPr>
          <a:lstStyle/>
          <a:p>
            <a:pPr algn="ctr" fontAlgn="auto">
              <a:spcAft>
                <a:spcPts val="0"/>
              </a:spcAft>
            </a:pPr>
            <a:r>
              <a:rPr lang="en-US" sz="2800" dirty="0">
                <a:solidFill>
                  <a:schemeClr val="accent2"/>
                </a:solidFill>
                <a:latin typeface="Bebas Neue" panose="020B0606020202050201" pitchFamily="34" charset="0"/>
              </a:rPr>
              <a:t>Commercial</a:t>
            </a:r>
          </a:p>
        </p:txBody>
      </p:sp>
      <p:pic>
        <p:nvPicPr>
          <p:cNvPr id="5" name="Picture 4" descr="Application&#10;&#10;Description automatically generated with low confidence">
            <a:extLst>
              <a:ext uri="{FF2B5EF4-FFF2-40B4-BE49-F238E27FC236}">
                <a16:creationId xmlns:a16="http://schemas.microsoft.com/office/drawing/2014/main" id="{667CD222-FAAD-1141-EFF5-A72C236880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190"/>
          <a:stretch/>
        </p:blipFill>
        <p:spPr>
          <a:xfrm>
            <a:off x="6503299" y="1316315"/>
            <a:ext cx="2632799" cy="1752693"/>
          </a:xfrm>
          <a:prstGeom prst="rect">
            <a:avLst/>
          </a:prstGeom>
        </p:spPr>
      </p:pic>
      <p:sp>
        <p:nvSpPr>
          <p:cNvPr id="6" name="TextBox 5">
            <a:extLst>
              <a:ext uri="{FF2B5EF4-FFF2-40B4-BE49-F238E27FC236}">
                <a16:creationId xmlns:a16="http://schemas.microsoft.com/office/drawing/2014/main" id="{429C9172-0F5C-9177-5EF6-E2827F72C328}"/>
              </a:ext>
            </a:extLst>
          </p:cNvPr>
          <p:cNvSpPr txBox="1"/>
          <p:nvPr/>
        </p:nvSpPr>
        <p:spPr>
          <a:xfrm>
            <a:off x="6364856" y="5189551"/>
            <a:ext cx="2909685" cy="430887"/>
          </a:xfrm>
          <a:prstGeom prst="rect">
            <a:avLst/>
          </a:prstGeom>
        </p:spPr>
        <p:txBody>
          <a:bodyPr wrap="square" lIns="0" tIns="0" rIns="0" bIns="0" rtlCol="0">
            <a:spAutoFit/>
          </a:bodyPr>
          <a:lstStyle/>
          <a:p>
            <a:pPr algn="ctr" fontAlgn="auto">
              <a:spcAft>
                <a:spcPts val="0"/>
              </a:spcAft>
            </a:pPr>
            <a:r>
              <a:rPr lang="en-US" sz="2800" dirty="0">
                <a:solidFill>
                  <a:schemeClr val="accent2"/>
                </a:solidFill>
                <a:latin typeface="Bebas Neue" panose="020B0606020202050201" pitchFamily="34" charset="0"/>
              </a:rPr>
              <a:t>Medicare</a:t>
            </a:r>
          </a:p>
        </p:txBody>
      </p:sp>
      <p:pic>
        <p:nvPicPr>
          <p:cNvPr id="7" name="Picture 6" descr="A picture containing icon&#10;&#10;Description automatically generated">
            <a:extLst>
              <a:ext uri="{FF2B5EF4-FFF2-40B4-BE49-F238E27FC236}">
                <a16:creationId xmlns:a16="http://schemas.microsoft.com/office/drawing/2014/main" id="{C01F677D-D1E8-7314-2BF1-5CE4BCCF82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190"/>
          <a:stretch/>
        </p:blipFill>
        <p:spPr>
          <a:xfrm>
            <a:off x="6503298" y="3433100"/>
            <a:ext cx="2632800" cy="1752693"/>
          </a:xfrm>
          <a:prstGeom prst="rect">
            <a:avLst/>
          </a:prstGeom>
        </p:spPr>
      </p:pic>
      <p:sp>
        <p:nvSpPr>
          <p:cNvPr id="8" name="TextBox 7">
            <a:extLst>
              <a:ext uri="{FF2B5EF4-FFF2-40B4-BE49-F238E27FC236}">
                <a16:creationId xmlns:a16="http://schemas.microsoft.com/office/drawing/2014/main" id="{4F6E1A8A-8B43-2271-2283-0139F09C704A}"/>
              </a:ext>
            </a:extLst>
          </p:cNvPr>
          <p:cNvSpPr txBox="1"/>
          <p:nvPr/>
        </p:nvSpPr>
        <p:spPr>
          <a:xfrm>
            <a:off x="5686098" y="609425"/>
            <a:ext cx="4267200" cy="738664"/>
          </a:xfrm>
          <a:prstGeom prst="rect">
            <a:avLst/>
          </a:prstGeom>
        </p:spPr>
        <p:txBody>
          <a:bodyPr wrap="square" lIns="0" tIns="0" rIns="0" bIns="0" rtlCol="0">
            <a:spAutoFit/>
          </a:bodyPr>
          <a:lstStyle/>
          <a:p>
            <a:pPr algn="ctr" fontAlgn="auto">
              <a:spcAft>
                <a:spcPts val="0"/>
              </a:spcAft>
            </a:pPr>
            <a:r>
              <a:rPr lang="en-US" sz="2800" dirty="0">
                <a:solidFill>
                  <a:schemeClr val="accent1"/>
                </a:solidFill>
                <a:latin typeface="Bebas Neue" panose="020B0606020202050201" pitchFamily="34" charset="0"/>
              </a:rPr>
              <a:t>Q1 2024 PULSE* </a:t>
            </a:r>
            <a:br>
              <a:rPr lang="en-US" sz="2800" dirty="0">
                <a:solidFill>
                  <a:schemeClr val="accent1"/>
                </a:solidFill>
                <a:latin typeface="Bebas Neue" panose="020B0606020202050201" pitchFamily="34" charset="0"/>
              </a:rPr>
            </a:br>
            <a:r>
              <a:rPr lang="en-US" sz="2000" dirty="0">
                <a:solidFill>
                  <a:schemeClr val="accent1"/>
                </a:solidFill>
                <a:latin typeface="Bebas Neue" panose="020B0606020202050201" pitchFamily="34" charset="0"/>
              </a:rPr>
              <a:t>(BCBSMA MEMBERS)</a:t>
            </a:r>
            <a:endParaRPr lang="en-US" sz="2800" dirty="0">
              <a:solidFill>
                <a:schemeClr val="accent1"/>
              </a:solidFill>
              <a:latin typeface="Bebas Neue" panose="020B0606020202050201" pitchFamily="34" charset="0"/>
            </a:endParaRPr>
          </a:p>
        </p:txBody>
      </p:sp>
      <p:sp>
        <p:nvSpPr>
          <p:cNvPr id="9" name="TextBox 8">
            <a:extLst>
              <a:ext uri="{FF2B5EF4-FFF2-40B4-BE49-F238E27FC236}">
                <a16:creationId xmlns:a16="http://schemas.microsoft.com/office/drawing/2014/main" id="{BCBDF541-6503-4FDB-5BBD-4801529014FD}"/>
              </a:ext>
            </a:extLst>
          </p:cNvPr>
          <p:cNvSpPr txBox="1"/>
          <p:nvPr/>
        </p:nvSpPr>
        <p:spPr>
          <a:xfrm>
            <a:off x="6211956" y="5687260"/>
            <a:ext cx="3495809" cy="430887"/>
          </a:xfrm>
          <a:prstGeom prst="rect">
            <a:avLst/>
          </a:prstGeom>
        </p:spPr>
        <p:txBody>
          <a:bodyPr wrap="square" lIns="0" tIns="0" rIns="0" bIns="0" rtlCol="0">
            <a:spAutoFit/>
          </a:bodyPr>
          <a:lstStyle/>
          <a:p>
            <a:pPr algn="ctr" fontAlgn="auto">
              <a:spcAft>
                <a:spcPts val="0"/>
              </a:spcAft>
            </a:pPr>
            <a:r>
              <a:rPr lang="en-US" sz="1400" i="1" dirty="0"/>
              <a:t>*In field: 2/14/24 – 2/27/24</a:t>
            </a:r>
          </a:p>
          <a:p>
            <a:pPr algn="ctr" fontAlgn="auto">
              <a:spcAft>
                <a:spcPts val="0"/>
              </a:spcAft>
            </a:pPr>
            <a:r>
              <a:rPr lang="en-US" sz="1400" i="1" dirty="0"/>
              <a:t>See appendix for sample size across time periods</a:t>
            </a:r>
          </a:p>
        </p:txBody>
      </p:sp>
      <p:sp>
        <p:nvSpPr>
          <p:cNvPr id="4" name="TextBox 3">
            <a:extLst>
              <a:ext uri="{FF2B5EF4-FFF2-40B4-BE49-F238E27FC236}">
                <a16:creationId xmlns:a16="http://schemas.microsoft.com/office/drawing/2014/main" id="{7AAE53C4-118B-7BB8-1DB0-AB61AD6014C9}"/>
              </a:ext>
            </a:extLst>
          </p:cNvPr>
          <p:cNvSpPr txBox="1"/>
          <p:nvPr/>
        </p:nvSpPr>
        <p:spPr>
          <a:xfrm>
            <a:off x="136859" y="6542956"/>
            <a:ext cx="7569369" cy="184666"/>
          </a:xfrm>
          <a:prstGeom prst="rect">
            <a:avLst/>
          </a:prstGeom>
        </p:spPr>
        <p:txBody>
          <a:bodyPr wrap="square" lIns="0" tIns="0" rIns="0" bIns="0" rtlCol="0">
            <a:spAutoFit/>
          </a:bodyPr>
          <a:lstStyle/>
          <a:p>
            <a:pPr fontAlgn="auto">
              <a:spcAft>
                <a:spcPts val="0"/>
              </a:spcAft>
            </a:pPr>
            <a:r>
              <a:rPr lang="en-US" sz="1200" b="1" dirty="0">
                <a:solidFill>
                  <a:schemeClr val="accent1"/>
                </a:solidFill>
                <a:latin typeface="Franklin Gothic Book" panose="020B0503020102020204" pitchFamily="34" charset="0"/>
              </a:rPr>
              <a:t>NOTES: </a:t>
            </a:r>
            <a:r>
              <a:rPr lang="en-US" sz="1200" dirty="0">
                <a:solidFill>
                  <a:schemeClr val="accent1"/>
                </a:solidFill>
                <a:latin typeface="Franklin Gothic Book" panose="020B0503020102020204" pitchFamily="34" charset="0"/>
              </a:rPr>
              <a:t>Results are qualitative in nature and should be used for directional purposes only</a:t>
            </a:r>
          </a:p>
        </p:txBody>
      </p:sp>
    </p:spTree>
    <p:extLst>
      <p:ext uri="{BB962C8B-B14F-4D97-AF65-F5344CB8AC3E}">
        <p14:creationId xmlns:p14="http://schemas.microsoft.com/office/powerpoint/2010/main" val="121821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8C7829-1E1A-49F0-9010-8A1E9C72485E}"/>
              </a:ext>
            </a:extLst>
          </p:cNvPr>
          <p:cNvSpPr>
            <a:spLocks noGrp="1"/>
          </p:cNvSpPr>
          <p:nvPr>
            <p:ph type="body" sz="quarter" idx="10"/>
          </p:nvPr>
        </p:nvSpPr>
        <p:spPr/>
        <p:txBody>
          <a:bodyPr/>
          <a:lstStyle/>
          <a:p>
            <a:r>
              <a:rPr lang="en-US" sz="2800" b="0">
                <a:latin typeface="Bebas Neue" panose="020B0606020202050201" pitchFamily="34" charset="0"/>
              </a:rPr>
              <a:t>The CHALLENGE – We only know what we think to ask</a:t>
            </a:r>
          </a:p>
        </p:txBody>
      </p:sp>
      <p:sp>
        <p:nvSpPr>
          <p:cNvPr id="10" name="Rectangle: Rounded Corners 9">
            <a:extLst>
              <a:ext uri="{FF2B5EF4-FFF2-40B4-BE49-F238E27FC236}">
                <a16:creationId xmlns:a16="http://schemas.microsoft.com/office/drawing/2014/main" id="{572C8110-5405-7677-E0B3-A1618518A98B}"/>
              </a:ext>
            </a:extLst>
          </p:cNvPr>
          <p:cNvSpPr/>
          <p:nvPr/>
        </p:nvSpPr>
        <p:spPr>
          <a:xfrm>
            <a:off x="9233455" y="2823040"/>
            <a:ext cx="2166257" cy="1236637"/>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6B0FBBD-6D46-30C1-30F9-73640464C635}"/>
              </a:ext>
            </a:extLst>
          </p:cNvPr>
          <p:cNvSpPr/>
          <p:nvPr/>
        </p:nvSpPr>
        <p:spPr>
          <a:xfrm>
            <a:off x="4257866" y="1836194"/>
            <a:ext cx="1778001" cy="3260296"/>
          </a:xfrm>
          <a:custGeom>
            <a:avLst/>
            <a:gdLst>
              <a:gd name="connsiteX0" fmla="*/ 889001 w 1778001"/>
              <a:gd name="connsiteY0" fmla="*/ 0 h 3260296"/>
              <a:gd name="connsiteX1" fmla="*/ 963970 w 1778001"/>
              <a:gd name="connsiteY1" fmla="*/ 51279 h 3260296"/>
              <a:gd name="connsiteX2" fmla="*/ 1778001 w 1778001"/>
              <a:gd name="connsiteY2" fmla="*/ 1630148 h 3260296"/>
              <a:gd name="connsiteX3" fmla="*/ 963970 w 1778001"/>
              <a:gd name="connsiteY3" fmla="*/ 3209017 h 3260296"/>
              <a:gd name="connsiteX4" fmla="*/ 889001 w 1778001"/>
              <a:gd name="connsiteY4" fmla="*/ 3260296 h 3260296"/>
              <a:gd name="connsiteX5" fmla="*/ 814031 w 1778001"/>
              <a:gd name="connsiteY5" fmla="*/ 3209017 h 3260296"/>
              <a:gd name="connsiteX6" fmla="*/ 0 w 1778001"/>
              <a:gd name="connsiteY6" fmla="*/ 1630148 h 3260296"/>
              <a:gd name="connsiteX7" fmla="*/ 814031 w 1778001"/>
              <a:gd name="connsiteY7" fmla="*/ 51279 h 3260296"/>
              <a:gd name="connsiteX8" fmla="*/ 889001 w 1778001"/>
              <a:gd name="connsiteY8" fmla="*/ 0 h 326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001" h="3260296">
                <a:moveTo>
                  <a:pt x="889001" y="0"/>
                </a:moveTo>
                <a:lnTo>
                  <a:pt x="963970" y="51279"/>
                </a:lnTo>
                <a:cubicBezTo>
                  <a:pt x="1461119" y="426564"/>
                  <a:pt x="1778001" y="994507"/>
                  <a:pt x="1778001" y="1630148"/>
                </a:cubicBezTo>
                <a:cubicBezTo>
                  <a:pt x="1778001" y="2265789"/>
                  <a:pt x="1461119" y="2833733"/>
                  <a:pt x="963970" y="3209017"/>
                </a:cubicBezTo>
                <a:lnTo>
                  <a:pt x="889001" y="3260296"/>
                </a:lnTo>
                <a:lnTo>
                  <a:pt x="814031" y="3209017"/>
                </a:lnTo>
                <a:cubicBezTo>
                  <a:pt x="316882" y="2833733"/>
                  <a:pt x="0" y="2265789"/>
                  <a:pt x="0" y="1630148"/>
                </a:cubicBezTo>
                <a:cubicBezTo>
                  <a:pt x="0" y="994507"/>
                  <a:pt x="316882" y="426564"/>
                  <a:pt x="814031" y="51279"/>
                </a:cubicBezTo>
                <a:lnTo>
                  <a:pt x="889001" y="0"/>
                </a:lnTo>
                <a:close/>
              </a:path>
            </a:pathLst>
          </a:custGeom>
          <a:solidFill>
            <a:schemeClr val="accent2">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latin typeface="DM Sans" pitchFamily="2" charset="0"/>
            </a:endParaRPr>
          </a:p>
        </p:txBody>
      </p:sp>
      <p:sp>
        <p:nvSpPr>
          <p:cNvPr id="12" name="Freeform: Shape 11">
            <a:extLst>
              <a:ext uri="{FF2B5EF4-FFF2-40B4-BE49-F238E27FC236}">
                <a16:creationId xmlns:a16="http://schemas.microsoft.com/office/drawing/2014/main" id="{84E7ADA2-71F9-C193-5FAA-3DD7FF283662}"/>
              </a:ext>
            </a:extLst>
          </p:cNvPr>
          <p:cNvSpPr/>
          <p:nvPr/>
        </p:nvSpPr>
        <p:spPr>
          <a:xfrm>
            <a:off x="1518484" y="1420243"/>
            <a:ext cx="3584838" cy="4092196"/>
          </a:xfrm>
          <a:custGeom>
            <a:avLst/>
            <a:gdLst>
              <a:gd name="connsiteX0" fmla="*/ 2236919 w 3584838"/>
              <a:gd name="connsiteY0" fmla="*/ 0 h 4092196"/>
              <a:gd name="connsiteX1" fmla="*/ 3487602 w 3584838"/>
              <a:gd name="connsiteY1" fmla="*/ 349441 h 4092196"/>
              <a:gd name="connsiteX2" fmla="*/ 3584838 w 3584838"/>
              <a:gd name="connsiteY2" fmla="*/ 415950 h 4092196"/>
              <a:gd name="connsiteX3" fmla="*/ 3509868 w 3584838"/>
              <a:gd name="connsiteY3" fmla="*/ 467229 h 4092196"/>
              <a:gd name="connsiteX4" fmla="*/ 2695837 w 3584838"/>
              <a:gd name="connsiteY4" fmla="*/ 2046098 h 4092196"/>
              <a:gd name="connsiteX5" fmla="*/ 3509868 w 3584838"/>
              <a:gd name="connsiteY5" fmla="*/ 3624967 h 4092196"/>
              <a:gd name="connsiteX6" fmla="*/ 3584838 w 3584838"/>
              <a:gd name="connsiteY6" fmla="*/ 3676246 h 4092196"/>
              <a:gd name="connsiteX7" fmla="*/ 3487602 w 3584838"/>
              <a:gd name="connsiteY7" fmla="*/ 3742755 h 4092196"/>
              <a:gd name="connsiteX8" fmla="*/ 2236919 w 3584838"/>
              <a:gd name="connsiteY8" fmla="*/ 4092196 h 4092196"/>
              <a:gd name="connsiteX9" fmla="*/ 0 w 3584838"/>
              <a:gd name="connsiteY9" fmla="*/ 2046098 h 4092196"/>
              <a:gd name="connsiteX10" fmla="*/ 2236919 w 3584838"/>
              <a:gd name="connsiteY10" fmla="*/ 0 h 409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4838" h="4092196">
                <a:moveTo>
                  <a:pt x="2236919" y="0"/>
                </a:moveTo>
                <a:cubicBezTo>
                  <a:pt x="2700200" y="0"/>
                  <a:pt x="3130587" y="128822"/>
                  <a:pt x="3487602" y="349441"/>
                </a:cubicBezTo>
                <a:lnTo>
                  <a:pt x="3584838" y="415950"/>
                </a:lnTo>
                <a:lnTo>
                  <a:pt x="3509868" y="467229"/>
                </a:lnTo>
                <a:cubicBezTo>
                  <a:pt x="3012719" y="842514"/>
                  <a:pt x="2695837" y="1410457"/>
                  <a:pt x="2695837" y="2046098"/>
                </a:cubicBezTo>
                <a:cubicBezTo>
                  <a:pt x="2695837" y="2681739"/>
                  <a:pt x="3012719" y="3249683"/>
                  <a:pt x="3509868" y="3624967"/>
                </a:cubicBezTo>
                <a:lnTo>
                  <a:pt x="3584838" y="3676246"/>
                </a:lnTo>
                <a:lnTo>
                  <a:pt x="3487602" y="3742755"/>
                </a:lnTo>
                <a:cubicBezTo>
                  <a:pt x="3130587" y="3963374"/>
                  <a:pt x="2700200" y="4092196"/>
                  <a:pt x="2236919" y="4092196"/>
                </a:cubicBezTo>
                <a:cubicBezTo>
                  <a:pt x="1001503" y="4092196"/>
                  <a:pt x="0" y="3176127"/>
                  <a:pt x="0" y="2046098"/>
                </a:cubicBezTo>
                <a:cubicBezTo>
                  <a:pt x="0" y="916069"/>
                  <a:pt x="1001503" y="0"/>
                  <a:pt x="2236919" y="0"/>
                </a:cubicBezTo>
                <a:close/>
              </a:path>
            </a:pathLst>
          </a:custGeom>
          <a:pattFill prst="wdDnDiag">
            <a:fgClr>
              <a:schemeClr val="accent6">
                <a:lumMod val="20000"/>
                <a:lumOff val="80000"/>
              </a:schemeClr>
            </a:fgClr>
            <a:bgClr>
              <a:schemeClr val="bg1"/>
            </a:bgClr>
          </a:patt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latin typeface="DM Sans" pitchFamily="2" charset="0"/>
            </a:endParaRPr>
          </a:p>
        </p:txBody>
      </p:sp>
      <p:sp>
        <p:nvSpPr>
          <p:cNvPr id="13" name="Freeform: Shape 12">
            <a:extLst>
              <a:ext uri="{FF2B5EF4-FFF2-40B4-BE49-F238E27FC236}">
                <a16:creationId xmlns:a16="http://schemas.microsoft.com/office/drawing/2014/main" id="{38281B34-A111-8F5F-0D70-08CE77B074CC}"/>
              </a:ext>
            </a:extLst>
          </p:cNvPr>
          <p:cNvSpPr/>
          <p:nvPr/>
        </p:nvSpPr>
        <p:spPr>
          <a:xfrm>
            <a:off x="5146865" y="1420243"/>
            <a:ext cx="3584837" cy="4092196"/>
          </a:xfrm>
          <a:custGeom>
            <a:avLst/>
            <a:gdLst>
              <a:gd name="connsiteX0" fmla="*/ 1347918 w 3584837"/>
              <a:gd name="connsiteY0" fmla="*/ 0 h 4092196"/>
              <a:gd name="connsiteX1" fmla="*/ 3584837 w 3584837"/>
              <a:gd name="connsiteY1" fmla="*/ 2046098 h 4092196"/>
              <a:gd name="connsiteX2" fmla="*/ 1347918 w 3584837"/>
              <a:gd name="connsiteY2" fmla="*/ 4092196 h 4092196"/>
              <a:gd name="connsiteX3" fmla="*/ 97235 w 3584837"/>
              <a:gd name="connsiteY3" fmla="*/ 3742755 h 4092196"/>
              <a:gd name="connsiteX4" fmla="*/ 0 w 3584837"/>
              <a:gd name="connsiteY4" fmla="*/ 3676246 h 4092196"/>
              <a:gd name="connsiteX5" fmla="*/ 74969 w 3584837"/>
              <a:gd name="connsiteY5" fmla="*/ 3624967 h 4092196"/>
              <a:gd name="connsiteX6" fmla="*/ 889000 w 3584837"/>
              <a:gd name="connsiteY6" fmla="*/ 2046098 h 4092196"/>
              <a:gd name="connsiteX7" fmla="*/ 74969 w 3584837"/>
              <a:gd name="connsiteY7" fmla="*/ 467229 h 4092196"/>
              <a:gd name="connsiteX8" fmla="*/ 0 w 3584837"/>
              <a:gd name="connsiteY8" fmla="*/ 415950 h 4092196"/>
              <a:gd name="connsiteX9" fmla="*/ 97235 w 3584837"/>
              <a:gd name="connsiteY9" fmla="*/ 349441 h 4092196"/>
              <a:gd name="connsiteX10" fmla="*/ 1347918 w 3584837"/>
              <a:gd name="connsiteY10" fmla="*/ 0 h 409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4837" h="4092196">
                <a:moveTo>
                  <a:pt x="1347918" y="0"/>
                </a:moveTo>
                <a:cubicBezTo>
                  <a:pt x="2583334" y="0"/>
                  <a:pt x="3584837" y="916069"/>
                  <a:pt x="3584837" y="2046098"/>
                </a:cubicBezTo>
                <a:cubicBezTo>
                  <a:pt x="3584837" y="3176127"/>
                  <a:pt x="2583334" y="4092196"/>
                  <a:pt x="1347918" y="4092196"/>
                </a:cubicBezTo>
                <a:cubicBezTo>
                  <a:pt x="884637" y="4092196"/>
                  <a:pt x="454250" y="3963374"/>
                  <a:pt x="97235" y="3742755"/>
                </a:cubicBezTo>
                <a:lnTo>
                  <a:pt x="0" y="3676246"/>
                </a:lnTo>
                <a:lnTo>
                  <a:pt x="74969" y="3624967"/>
                </a:lnTo>
                <a:cubicBezTo>
                  <a:pt x="572118" y="3249683"/>
                  <a:pt x="889000" y="2681739"/>
                  <a:pt x="889000" y="2046098"/>
                </a:cubicBezTo>
                <a:cubicBezTo>
                  <a:pt x="889000" y="1410457"/>
                  <a:pt x="572118" y="842514"/>
                  <a:pt x="74969" y="467229"/>
                </a:cubicBezTo>
                <a:lnTo>
                  <a:pt x="0" y="415950"/>
                </a:lnTo>
                <a:lnTo>
                  <a:pt x="97235" y="349441"/>
                </a:lnTo>
                <a:cubicBezTo>
                  <a:pt x="454250" y="128822"/>
                  <a:pt x="884637" y="0"/>
                  <a:pt x="1347918" y="0"/>
                </a:cubicBezTo>
                <a:close/>
              </a:path>
            </a:pathLst>
          </a:cu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latin typeface="DM Sans" pitchFamily="2" charset="0"/>
            </a:endParaRPr>
          </a:p>
        </p:txBody>
      </p:sp>
      <p:sp>
        <p:nvSpPr>
          <p:cNvPr id="14" name="TextBox 13">
            <a:extLst>
              <a:ext uri="{FF2B5EF4-FFF2-40B4-BE49-F238E27FC236}">
                <a16:creationId xmlns:a16="http://schemas.microsoft.com/office/drawing/2014/main" id="{252C072E-4180-7052-7AE0-8F1120B771C4}"/>
              </a:ext>
            </a:extLst>
          </p:cNvPr>
          <p:cNvSpPr txBox="1"/>
          <p:nvPr/>
        </p:nvSpPr>
        <p:spPr>
          <a:xfrm>
            <a:off x="2222037" y="2951681"/>
            <a:ext cx="1861746" cy="1107996"/>
          </a:xfrm>
          <a:prstGeom prst="rect">
            <a:avLst/>
          </a:prstGeom>
        </p:spPr>
        <p:txBody>
          <a:bodyPr wrap="square" lIns="0" tIns="0" rIns="0" bIns="0" rtlCol="0">
            <a:spAutoFit/>
          </a:bodyPr>
          <a:lstStyle/>
          <a:p>
            <a:pPr algn="l" fontAlgn="auto">
              <a:spcAft>
                <a:spcPts val="0"/>
              </a:spcAft>
            </a:pPr>
            <a:r>
              <a:rPr lang="en-US">
                <a:latin typeface="DM Sans" pitchFamily="2" charset="0"/>
              </a:rPr>
              <a:t>What’s important to BCBSMA</a:t>
            </a:r>
          </a:p>
          <a:p>
            <a:pPr algn="l" fontAlgn="auto">
              <a:spcAft>
                <a:spcPts val="0"/>
              </a:spcAft>
            </a:pPr>
            <a:endParaRPr lang="en-US">
              <a:latin typeface="DM Sans" pitchFamily="2" charset="0"/>
            </a:endParaRPr>
          </a:p>
          <a:p>
            <a:pPr algn="l" fontAlgn="auto">
              <a:spcAft>
                <a:spcPts val="0"/>
              </a:spcAft>
            </a:pPr>
            <a:endParaRPr lang="en-US">
              <a:latin typeface="DM Sans" pitchFamily="2" charset="0"/>
            </a:endParaRPr>
          </a:p>
        </p:txBody>
      </p:sp>
      <p:sp>
        <p:nvSpPr>
          <p:cNvPr id="15" name="TextBox 14">
            <a:extLst>
              <a:ext uri="{FF2B5EF4-FFF2-40B4-BE49-F238E27FC236}">
                <a16:creationId xmlns:a16="http://schemas.microsoft.com/office/drawing/2014/main" id="{590F7F57-AF40-591A-7358-4AD1AD28E663}"/>
              </a:ext>
            </a:extLst>
          </p:cNvPr>
          <p:cNvSpPr txBox="1"/>
          <p:nvPr/>
        </p:nvSpPr>
        <p:spPr>
          <a:xfrm>
            <a:off x="5934580" y="2915039"/>
            <a:ext cx="2215252" cy="646331"/>
          </a:xfrm>
          <a:prstGeom prst="rect">
            <a:avLst/>
          </a:prstGeom>
          <a:noFill/>
        </p:spPr>
        <p:txBody>
          <a:bodyPr wrap="square">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a:ln>
                  <a:noFill/>
                </a:ln>
                <a:solidFill>
                  <a:srgbClr val="0D4877"/>
                </a:solidFill>
                <a:effectLst/>
                <a:uLnTx/>
                <a:uFillTx/>
                <a:latin typeface="DM Sans" pitchFamily="2" charset="0"/>
              </a:rPr>
              <a:t>What’s important to consumers</a:t>
            </a:r>
          </a:p>
        </p:txBody>
      </p:sp>
      <p:sp>
        <p:nvSpPr>
          <p:cNvPr id="16" name="TextBox 15">
            <a:extLst>
              <a:ext uri="{FF2B5EF4-FFF2-40B4-BE49-F238E27FC236}">
                <a16:creationId xmlns:a16="http://schemas.microsoft.com/office/drawing/2014/main" id="{B77640EB-83E1-F340-CE4A-162DDD18C065}"/>
              </a:ext>
            </a:extLst>
          </p:cNvPr>
          <p:cNvSpPr txBox="1"/>
          <p:nvPr/>
        </p:nvSpPr>
        <p:spPr>
          <a:xfrm>
            <a:off x="4279788" y="2881120"/>
            <a:ext cx="1641913" cy="646331"/>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a:ln>
                  <a:noFill/>
                </a:ln>
                <a:solidFill>
                  <a:schemeClr val="accent1"/>
                </a:solidFill>
                <a:effectLst/>
                <a:uLnTx/>
                <a:uFillTx/>
                <a:latin typeface="DM Sans" pitchFamily="2" charset="0"/>
              </a:rPr>
              <a:t>Deep Dive Topic</a:t>
            </a:r>
          </a:p>
        </p:txBody>
      </p:sp>
      <p:sp>
        <p:nvSpPr>
          <p:cNvPr id="17" name="TextBox 16">
            <a:extLst>
              <a:ext uri="{FF2B5EF4-FFF2-40B4-BE49-F238E27FC236}">
                <a16:creationId xmlns:a16="http://schemas.microsoft.com/office/drawing/2014/main" id="{19C8EDB5-9AB0-16D9-09F4-F56355A087B6}"/>
              </a:ext>
            </a:extLst>
          </p:cNvPr>
          <p:cNvSpPr txBox="1"/>
          <p:nvPr/>
        </p:nvSpPr>
        <p:spPr>
          <a:xfrm>
            <a:off x="9503606" y="2955086"/>
            <a:ext cx="1795766" cy="830997"/>
          </a:xfrm>
          <a:prstGeom prst="rect">
            <a:avLst/>
          </a:prstGeom>
        </p:spPr>
        <p:txBody>
          <a:bodyPr wrap="square" lIns="0" tIns="0" rIns="0" bIns="0" rtlCol="0">
            <a:spAutoFit/>
          </a:bodyPr>
          <a:lstStyle/>
          <a:p>
            <a:pPr algn="l" fontAlgn="auto">
              <a:spcAft>
                <a:spcPts val="0"/>
              </a:spcAft>
            </a:pPr>
            <a:r>
              <a:rPr lang="en-US" b="1" u="sng"/>
              <a:t>Quarterly</a:t>
            </a:r>
            <a:r>
              <a:rPr lang="en-US"/>
              <a:t> pulse of what is on minds of membership</a:t>
            </a:r>
          </a:p>
        </p:txBody>
      </p:sp>
      <p:cxnSp>
        <p:nvCxnSpPr>
          <p:cNvPr id="19" name="Straight Arrow Connector 18">
            <a:extLst>
              <a:ext uri="{FF2B5EF4-FFF2-40B4-BE49-F238E27FC236}">
                <a16:creationId xmlns:a16="http://schemas.microsoft.com/office/drawing/2014/main" id="{F92BD815-338D-7496-4683-14C1CE7B7816}"/>
              </a:ext>
            </a:extLst>
          </p:cNvPr>
          <p:cNvCxnSpPr>
            <a:cxnSpLocks/>
            <a:stCxn id="13" idx="1"/>
            <a:endCxn id="10" idx="1"/>
          </p:cNvCxnSpPr>
          <p:nvPr/>
        </p:nvCxnSpPr>
        <p:spPr>
          <a:xfrm flipV="1">
            <a:off x="8731702" y="3441359"/>
            <a:ext cx="501753" cy="24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3147BFA-999D-37C2-763F-A1AC15181767}"/>
              </a:ext>
            </a:extLst>
          </p:cNvPr>
          <p:cNvSpPr txBox="1"/>
          <p:nvPr/>
        </p:nvSpPr>
        <p:spPr>
          <a:xfrm>
            <a:off x="9372601" y="2270667"/>
            <a:ext cx="2027111" cy="492443"/>
          </a:xfrm>
          <a:prstGeom prst="rect">
            <a:avLst/>
          </a:prstGeom>
        </p:spPr>
        <p:txBody>
          <a:bodyPr wrap="square" lIns="0" tIns="0" rIns="0" bIns="0" rtlCol="0">
            <a:spAutoFit/>
          </a:bodyPr>
          <a:lstStyle/>
          <a:p>
            <a:pPr algn="l" fontAlgn="auto">
              <a:spcAft>
                <a:spcPts val="0"/>
              </a:spcAft>
            </a:pPr>
            <a:r>
              <a:rPr lang="en-US" sz="1600" b="1">
                <a:solidFill>
                  <a:schemeClr val="accent4"/>
                </a:solidFill>
              </a:rPr>
              <a:t>FOCUS OF CONSUMER PULSE WORKSTREAM</a:t>
            </a:r>
          </a:p>
        </p:txBody>
      </p:sp>
    </p:spTree>
    <p:extLst>
      <p:ext uri="{BB962C8B-B14F-4D97-AF65-F5344CB8AC3E}">
        <p14:creationId xmlns:p14="http://schemas.microsoft.com/office/powerpoint/2010/main" val="393481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0B40243-7EAF-0E16-FFCC-837D9136B1AF}"/>
              </a:ext>
            </a:extLst>
          </p:cNvPr>
          <p:cNvGraphicFramePr>
            <a:graphicFrameLocks/>
          </p:cNvGraphicFramePr>
          <p:nvPr>
            <p:extLst>
              <p:ext uri="{D42A27DB-BD31-4B8C-83A1-F6EECF244321}">
                <p14:modId xmlns:p14="http://schemas.microsoft.com/office/powerpoint/2010/main" val="710208266"/>
              </p:ext>
            </p:extLst>
          </p:nvPr>
        </p:nvGraphicFramePr>
        <p:xfrm>
          <a:off x="337568" y="1676430"/>
          <a:ext cx="9677890" cy="4701438"/>
        </p:xfrm>
        <a:graphic>
          <a:graphicData uri="http://schemas.openxmlformats.org/drawingml/2006/chart">
            <c:chart xmlns:c="http://schemas.openxmlformats.org/drawingml/2006/chart" xmlns:r="http://schemas.openxmlformats.org/officeDocument/2006/relationships" r:id="rId3"/>
          </a:graphicData>
        </a:graphic>
      </p:graphicFrame>
      <p:sp>
        <p:nvSpPr>
          <p:cNvPr id="1189" name="Google Shape;1189;p128"/>
          <p:cNvSpPr txBox="1">
            <a:spLocks noGrp="1"/>
          </p:cNvSpPr>
          <p:nvPr>
            <p:ph type="body" idx="2"/>
          </p:nvPr>
        </p:nvSpPr>
        <p:spPr>
          <a:xfrm>
            <a:off x="603504" y="384049"/>
            <a:ext cx="8839200" cy="347137"/>
          </a:xfrm>
          <a:prstGeom prst="rect">
            <a:avLst/>
          </a:prstGeom>
          <a:noFill/>
          <a:ln>
            <a:noFill/>
          </a:ln>
        </p:spPr>
        <p:txBody>
          <a:bodyPr spcFirstLastPara="1" wrap="square" lIns="91433" tIns="45700" rIns="91433" bIns="45700" anchor="t" anchorCtr="0">
            <a:noAutofit/>
          </a:bodyPr>
          <a:lstStyle/>
          <a:p>
            <a:pPr marL="0" indent="0">
              <a:spcBef>
                <a:spcPts val="0"/>
              </a:spcBef>
            </a:pPr>
            <a:r>
              <a:rPr lang="en-US" dirty="0"/>
              <a:t>members are feeling significantly less </a:t>
            </a:r>
            <a:r>
              <a:rPr lang="en-US" u="sng" dirty="0"/>
              <a:t>worried</a:t>
            </a:r>
            <a:r>
              <a:rPr lang="en-US" dirty="0"/>
              <a:t> in the new year, and emotions of </a:t>
            </a:r>
            <a:r>
              <a:rPr lang="en-US" u="sng" dirty="0"/>
              <a:t>safe</a:t>
            </a:r>
            <a:r>
              <a:rPr lang="en-US" dirty="0"/>
              <a:t> and </a:t>
            </a:r>
            <a:r>
              <a:rPr lang="en-US" u="sng" dirty="0"/>
              <a:t>excited</a:t>
            </a:r>
            <a:r>
              <a:rPr lang="en-US" dirty="0"/>
              <a:t> rebounded somewhat after a dip in Q4 2023</a:t>
            </a:r>
          </a:p>
        </p:txBody>
      </p:sp>
      <p:sp>
        <p:nvSpPr>
          <p:cNvPr id="2" name="TextBox 1">
            <a:extLst>
              <a:ext uri="{FF2B5EF4-FFF2-40B4-BE49-F238E27FC236}">
                <a16:creationId xmlns:a16="http://schemas.microsoft.com/office/drawing/2014/main" id="{50B6FCB8-EE2A-4E63-E4E1-4B80E4EC9964}"/>
              </a:ext>
            </a:extLst>
          </p:cNvPr>
          <p:cNvSpPr txBox="1"/>
          <p:nvPr/>
        </p:nvSpPr>
        <p:spPr>
          <a:xfrm>
            <a:off x="1631238" y="1331077"/>
            <a:ext cx="7757471" cy="246221"/>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4877"/>
                </a:solidFill>
                <a:effectLst/>
                <a:uLnTx/>
                <a:uFillTx/>
                <a:latin typeface="DM Sans"/>
                <a:ea typeface="+mn-ea"/>
                <a:cs typeface="+mn-cs"/>
              </a:rPr>
              <a:t>% of members feeling each emotion strongly/very strongly over six quarters</a:t>
            </a:r>
          </a:p>
        </p:txBody>
      </p:sp>
      <p:sp>
        <p:nvSpPr>
          <p:cNvPr id="7" name="Rectangle 6">
            <a:extLst>
              <a:ext uri="{FF2B5EF4-FFF2-40B4-BE49-F238E27FC236}">
                <a16:creationId xmlns:a16="http://schemas.microsoft.com/office/drawing/2014/main" id="{F36EE30B-C920-6073-CAA9-0AB5DC147F85}"/>
              </a:ext>
            </a:extLst>
          </p:cNvPr>
          <p:cNvSpPr/>
          <p:nvPr/>
        </p:nvSpPr>
        <p:spPr>
          <a:xfrm>
            <a:off x="8872376" y="4118642"/>
            <a:ext cx="878808" cy="215233"/>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DM Sans"/>
              <a:ea typeface="+mn-ea"/>
              <a:cs typeface="+mn-cs"/>
            </a:endParaRPr>
          </a:p>
        </p:txBody>
      </p:sp>
      <p:sp>
        <p:nvSpPr>
          <p:cNvPr id="8" name="TextBox 7">
            <a:extLst>
              <a:ext uri="{FF2B5EF4-FFF2-40B4-BE49-F238E27FC236}">
                <a16:creationId xmlns:a16="http://schemas.microsoft.com/office/drawing/2014/main" id="{C2DF9835-55B5-57FC-4897-71A358E2305C}"/>
              </a:ext>
            </a:extLst>
          </p:cNvPr>
          <p:cNvSpPr txBox="1"/>
          <p:nvPr/>
        </p:nvSpPr>
        <p:spPr>
          <a:xfrm>
            <a:off x="9619047" y="5804537"/>
            <a:ext cx="1452525" cy="246221"/>
          </a:xfrm>
          <a:prstGeom prst="rect">
            <a:avLst/>
          </a:prstGeom>
        </p:spPr>
        <p:txBody>
          <a:bodyPr wrap="square" lIns="0" tIns="0" rIns="0" bIns="0" rtlCol="0">
            <a:spAutoFit/>
          </a:bodyPr>
          <a:lstStyle/>
          <a:p>
            <a:pPr fontAlgn="auto">
              <a:spcAft>
                <a:spcPts val="0"/>
              </a:spcAft>
            </a:pPr>
            <a:r>
              <a:rPr lang="en-US" sz="800" dirty="0">
                <a:solidFill>
                  <a:schemeClr val="accent4"/>
                </a:solidFill>
              </a:rPr>
              <a:t>Significantly different than previous quarter (90% Confidence)</a:t>
            </a:r>
          </a:p>
        </p:txBody>
      </p:sp>
      <p:sp>
        <p:nvSpPr>
          <p:cNvPr id="9" name="TextBox 8">
            <a:extLst>
              <a:ext uri="{FF2B5EF4-FFF2-40B4-BE49-F238E27FC236}">
                <a16:creationId xmlns:a16="http://schemas.microsoft.com/office/drawing/2014/main" id="{B695C750-77A8-C615-5787-10F7D05F38D5}"/>
              </a:ext>
            </a:extLst>
          </p:cNvPr>
          <p:cNvSpPr txBox="1"/>
          <p:nvPr/>
        </p:nvSpPr>
        <p:spPr>
          <a:xfrm>
            <a:off x="9418331" y="5859067"/>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sp>
        <p:nvSpPr>
          <p:cNvPr id="10" name="TextBox 9">
            <a:extLst>
              <a:ext uri="{FF2B5EF4-FFF2-40B4-BE49-F238E27FC236}">
                <a16:creationId xmlns:a16="http://schemas.microsoft.com/office/drawing/2014/main" id="{37F706CF-43DD-E1E9-0A8C-E5B9CC67A439}"/>
              </a:ext>
            </a:extLst>
          </p:cNvPr>
          <p:cNvSpPr txBox="1"/>
          <p:nvPr/>
        </p:nvSpPr>
        <p:spPr>
          <a:xfrm>
            <a:off x="10015458" y="2133711"/>
            <a:ext cx="1794733" cy="1169551"/>
          </a:xfrm>
          <a:prstGeom prst="rect">
            <a:avLst/>
          </a:prstGeom>
          <a:noFill/>
        </p:spPr>
        <p:txBody>
          <a:bodyPr wrap="square">
            <a:spAutoFit/>
          </a:bodyPr>
          <a:lstStyle/>
          <a:p>
            <a:r>
              <a:rPr lang="en-US" sz="1400" b="1" dirty="0">
                <a:solidFill>
                  <a:srgbClr val="0D4877"/>
                </a:solidFill>
                <a:latin typeface="DM Sans"/>
              </a:rPr>
              <a:t>Safe, happy </a:t>
            </a:r>
            <a:r>
              <a:rPr lang="en-US" sz="1400" dirty="0">
                <a:solidFill>
                  <a:srgbClr val="0D4877"/>
                </a:solidFill>
                <a:latin typeface="DM Sans"/>
              </a:rPr>
              <a:t>and </a:t>
            </a:r>
            <a:r>
              <a:rPr lang="en-US" sz="1400" b="1" dirty="0">
                <a:solidFill>
                  <a:srgbClr val="0D4877"/>
                </a:solidFill>
                <a:latin typeface="DM Sans"/>
              </a:rPr>
              <a:t>confident </a:t>
            </a:r>
            <a:r>
              <a:rPr lang="en-US" sz="1400" dirty="0">
                <a:solidFill>
                  <a:srgbClr val="0D4877"/>
                </a:solidFill>
                <a:latin typeface="DM Sans"/>
              </a:rPr>
              <a:t>are consistently the most common emotions felt.</a:t>
            </a:r>
          </a:p>
        </p:txBody>
      </p:sp>
      <p:sp>
        <p:nvSpPr>
          <p:cNvPr id="11" name="Right Brace 10">
            <a:extLst>
              <a:ext uri="{FF2B5EF4-FFF2-40B4-BE49-F238E27FC236}">
                <a16:creationId xmlns:a16="http://schemas.microsoft.com/office/drawing/2014/main" id="{59894F9A-34F6-1922-5BCC-22A8720E8FBE}"/>
              </a:ext>
            </a:extLst>
          </p:cNvPr>
          <p:cNvSpPr/>
          <p:nvPr/>
        </p:nvSpPr>
        <p:spPr>
          <a:xfrm>
            <a:off x="9619047" y="2074649"/>
            <a:ext cx="264274" cy="128767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22E65974-85D7-1F26-D359-A1DCBCE531C7}"/>
              </a:ext>
            </a:extLst>
          </p:cNvPr>
          <p:cNvSpPr txBox="1"/>
          <p:nvPr/>
        </p:nvSpPr>
        <p:spPr>
          <a:xfrm>
            <a:off x="3104825" y="3491771"/>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sp>
        <p:nvSpPr>
          <p:cNvPr id="13" name="TextBox 12">
            <a:extLst>
              <a:ext uri="{FF2B5EF4-FFF2-40B4-BE49-F238E27FC236}">
                <a16:creationId xmlns:a16="http://schemas.microsoft.com/office/drawing/2014/main" id="{D00ED59C-953D-7C6C-BA35-34B091D3E5C0}"/>
              </a:ext>
            </a:extLst>
          </p:cNvPr>
          <p:cNvSpPr txBox="1"/>
          <p:nvPr/>
        </p:nvSpPr>
        <p:spPr>
          <a:xfrm>
            <a:off x="5846606" y="4157678"/>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sp>
        <p:nvSpPr>
          <p:cNvPr id="14" name="TextBox 13">
            <a:extLst>
              <a:ext uri="{FF2B5EF4-FFF2-40B4-BE49-F238E27FC236}">
                <a16:creationId xmlns:a16="http://schemas.microsoft.com/office/drawing/2014/main" id="{682D9DDD-E0F4-C9DE-51BF-888E2254095B}"/>
              </a:ext>
            </a:extLst>
          </p:cNvPr>
          <p:cNvSpPr txBox="1"/>
          <p:nvPr/>
        </p:nvSpPr>
        <p:spPr>
          <a:xfrm>
            <a:off x="7197492" y="2400694"/>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sp>
        <p:nvSpPr>
          <p:cNvPr id="15" name="TextBox 14">
            <a:extLst>
              <a:ext uri="{FF2B5EF4-FFF2-40B4-BE49-F238E27FC236}">
                <a16:creationId xmlns:a16="http://schemas.microsoft.com/office/drawing/2014/main" id="{779E71C1-2730-01E0-28E0-BADF79F5F500}"/>
              </a:ext>
            </a:extLst>
          </p:cNvPr>
          <p:cNvSpPr txBox="1"/>
          <p:nvPr/>
        </p:nvSpPr>
        <p:spPr>
          <a:xfrm>
            <a:off x="7197492" y="3664739"/>
            <a:ext cx="137160" cy="137160"/>
          </a:xfrm>
          <a:prstGeom prst="rect">
            <a:avLst/>
          </a:prstGeom>
          <a:noFill/>
          <a:ln w="28575">
            <a:solidFill>
              <a:schemeClr val="accent4"/>
            </a:solidFill>
          </a:ln>
        </p:spPr>
        <p:txBody>
          <a:bodyPr wrap="square">
            <a:spAutoFit/>
          </a:bodyPr>
          <a:lstStyle/>
          <a:p>
            <a:pPr algn="ctr" fontAlgn="b"/>
            <a:endParaRPr lang="en-US" sz="1000" b="1" i="0" u="none" strike="noStrike" dirty="0">
              <a:solidFill>
                <a:schemeClr val="accent4"/>
              </a:solidFill>
              <a:effectLst/>
              <a:latin typeface="Calibri" panose="020F0502020204030204" pitchFamily="34" charset="0"/>
            </a:endParaRPr>
          </a:p>
        </p:txBody>
      </p:sp>
      <p:sp>
        <p:nvSpPr>
          <p:cNvPr id="16" name="TextBox 15">
            <a:extLst>
              <a:ext uri="{FF2B5EF4-FFF2-40B4-BE49-F238E27FC236}">
                <a16:creationId xmlns:a16="http://schemas.microsoft.com/office/drawing/2014/main" id="{06E17D8E-9C70-6083-B201-98A0B76FD375}"/>
              </a:ext>
            </a:extLst>
          </p:cNvPr>
          <p:cNvSpPr txBox="1"/>
          <p:nvPr/>
        </p:nvSpPr>
        <p:spPr>
          <a:xfrm>
            <a:off x="7206447" y="4265295"/>
            <a:ext cx="137160" cy="137160"/>
          </a:xfrm>
          <a:prstGeom prst="rect">
            <a:avLst/>
          </a:prstGeom>
          <a:noFill/>
          <a:ln w="28575">
            <a:solidFill>
              <a:schemeClr val="accent4"/>
            </a:solidFill>
          </a:ln>
        </p:spPr>
        <p:txBody>
          <a:bodyPr wrap="square">
            <a:spAutoFit/>
          </a:bodyPr>
          <a:lstStyle/>
          <a:p>
            <a:pPr algn="ctr" fontAlgn="b"/>
            <a:endParaRPr lang="en-US" sz="1000" b="1" i="0" u="none" strike="noStrike" dirty="0">
              <a:solidFill>
                <a:schemeClr val="accent4"/>
              </a:solidFill>
              <a:effectLst/>
              <a:latin typeface="Calibri" panose="020F0502020204030204" pitchFamily="34" charset="0"/>
            </a:endParaRPr>
          </a:p>
        </p:txBody>
      </p:sp>
      <p:sp>
        <p:nvSpPr>
          <p:cNvPr id="17" name="TextBox 16">
            <a:extLst>
              <a:ext uri="{FF2B5EF4-FFF2-40B4-BE49-F238E27FC236}">
                <a16:creationId xmlns:a16="http://schemas.microsoft.com/office/drawing/2014/main" id="{4DAFA451-7794-D12C-C397-567F83F56FA7}"/>
              </a:ext>
            </a:extLst>
          </p:cNvPr>
          <p:cNvSpPr txBox="1"/>
          <p:nvPr/>
        </p:nvSpPr>
        <p:spPr>
          <a:xfrm>
            <a:off x="3104825" y="4925019"/>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sp>
        <p:nvSpPr>
          <p:cNvPr id="18" name="TextBox 17">
            <a:extLst>
              <a:ext uri="{FF2B5EF4-FFF2-40B4-BE49-F238E27FC236}">
                <a16:creationId xmlns:a16="http://schemas.microsoft.com/office/drawing/2014/main" id="{31388BB5-5C57-775E-DE8E-3BBC8C7708B3}"/>
              </a:ext>
            </a:extLst>
          </p:cNvPr>
          <p:cNvSpPr txBox="1"/>
          <p:nvPr/>
        </p:nvSpPr>
        <p:spPr>
          <a:xfrm>
            <a:off x="3104825" y="3958569"/>
            <a:ext cx="137160" cy="137160"/>
          </a:xfrm>
          <a:prstGeom prst="rect">
            <a:avLst/>
          </a:prstGeom>
          <a:noFill/>
          <a:ln w="28575">
            <a:solidFill>
              <a:schemeClr val="accent4"/>
            </a:solidFill>
          </a:ln>
        </p:spPr>
        <p:txBody>
          <a:bodyPr wrap="square">
            <a:spAutoFit/>
          </a:bodyPr>
          <a:lstStyle/>
          <a:p>
            <a:pPr algn="ctr" fontAlgn="b"/>
            <a:endParaRPr lang="en-US" sz="1000" b="1" i="0" u="none" strike="noStrike" dirty="0">
              <a:solidFill>
                <a:schemeClr val="accent4"/>
              </a:solidFill>
              <a:effectLst/>
              <a:latin typeface="Calibri" panose="020F0502020204030204" pitchFamily="34" charset="0"/>
            </a:endParaRPr>
          </a:p>
        </p:txBody>
      </p:sp>
    </p:spTree>
    <p:extLst>
      <p:ext uri="{BB962C8B-B14F-4D97-AF65-F5344CB8AC3E}">
        <p14:creationId xmlns:p14="http://schemas.microsoft.com/office/powerpoint/2010/main" val="1811029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CFF193D-CD1B-44C7-A944-873E45DEEC8E}"/>
              </a:ext>
            </a:extLst>
          </p:cNvPr>
          <p:cNvGraphicFramePr>
            <a:graphicFrameLocks noGrp="1"/>
          </p:cNvGraphicFramePr>
          <p:nvPr>
            <p:extLst>
              <p:ext uri="{D42A27DB-BD31-4B8C-83A1-F6EECF244321}">
                <p14:modId xmlns:p14="http://schemas.microsoft.com/office/powerpoint/2010/main" val="1190747261"/>
              </p:ext>
            </p:extLst>
          </p:nvPr>
        </p:nvGraphicFramePr>
        <p:xfrm>
          <a:off x="806451" y="1357548"/>
          <a:ext cx="7870824" cy="4563446"/>
        </p:xfrm>
        <a:graphic>
          <a:graphicData uri="http://schemas.openxmlformats.org/drawingml/2006/table">
            <a:tbl>
              <a:tblPr firstRow="1" bandRow="1">
                <a:tableStyleId>{72833802-FEF1-4C79-8D5D-14CF1EAF98D9}</a:tableStyleId>
              </a:tblPr>
              <a:tblGrid>
                <a:gridCol w="1967706">
                  <a:extLst>
                    <a:ext uri="{9D8B030D-6E8A-4147-A177-3AD203B41FA5}">
                      <a16:colId xmlns:a16="http://schemas.microsoft.com/office/drawing/2014/main" val="2228052807"/>
                    </a:ext>
                  </a:extLst>
                </a:gridCol>
                <a:gridCol w="1967706">
                  <a:extLst>
                    <a:ext uri="{9D8B030D-6E8A-4147-A177-3AD203B41FA5}">
                      <a16:colId xmlns:a16="http://schemas.microsoft.com/office/drawing/2014/main" val="557028133"/>
                    </a:ext>
                  </a:extLst>
                </a:gridCol>
                <a:gridCol w="1967706">
                  <a:extLst>
                    <a:ext uri="{9D8B030D-6E8A-4147-A177-3AD203B41FA5}">
                      <a16:colId xmlns:a16="http://schemas.microsoft.com/office/drawing/2014/main" val="2794967618"/>
                    </a:ext>
                  </a:extLst>
                </a:gridCol>
                <a:gridCol w="1967706">
                  <a:extLst>
                    <a:ext uri="{9D8B030D-6E8A-4147-A177-3AD203B41FA5}">
                      <a16:colId xmlns:a16="http://schemas.microsoft.com/office/drawing/2014/main" val="1795371454"/>
                    </a:ext>
                  </a:extLst>
                </a:gridCol>
              </a:tblGrid>
              <a:tr h="346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strike="noStrike">
                        <a:solidFill>
                          <a:schemeClr val="bg1"/>
                        </a:solidFill>
                        <a:latin typeface="DM Sans" pitchFamily="2" charset="0"/>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gridSpan="3">
                  <a:txBody>
                    <a:bodyPr/>
                    <a:lstStyle/>
                    <a:p>
                      <a:pPr marL="0" marR="0" lvl="0" indent="0" algn="ctr" rtl="0" eaLnBrk="1" fontAlgn="auto" latinLnBrk="0" hangingPunct="1">
                        <a:lnSpc>
                          <a:spcPct val="100000"/>
                        </a:lnSpc>
                        <a:spcBef>
                          <a:spcPts val="0"/>
                        </a:spcBef>
                        <a:spcAft>
                          <a:spcPts val="0"/>
                        </a:spcAft>
                        <a:buClrTx/>
                        <a:buSzTx/>
                        <a:buFontTx/>
                        <a:buNone/>
                      </a:pPr>
                      <a:r>
                        <a:rPr kumimoji="0" lang="en-US" sz="1800" b="1" i="0" u="none" strike="noStrike" kern="1200" cap="none" spc="0" normalizeH="0" baseline="0" noProof="0">
                          <a:ln>
                            <a:noFill/>
                          </a:ln>
                          <a:solidFill>
                            <a:srgbClr val="FFFFFF"/>
                          </a:solidFill>
                          <a:effectLst/>
                          <a:uLnTx/>
                          <a:uFillTx/>
                          <a:latin typeface="DM Sans"/>
                          <a:ea typeface="+mn-ea"/>
                          <a:cs typeface="+mn-cs"/>
                        </a:rPr>
                        <a:t>% FELT EMOTION STRONGLY Q1 2024*</a:t>
                      </a:r>
                      <a:endParaRPr lang="en-US" sz="1800" b="1" i="0" u="none" strike="noStrike" kern="1200" cap="none" spc="0" normalizeH="0" baseline="0" noProof="0">
                        <a:ln>
                          <a:noFill/>
                        </a:ln>
                        <a:solidFill>
                          <a:srgbClr val="FFFFFF"/>
                        </a:solidFill>
                        <a:effectLst/>
                        <a:uLnTx/>
                        <a:uFillTx/>
                        <a:latin typeface="DM Sans"/>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strike="noStrike">
                        <a:solidFill>
                          <a:schemeClr val="bg1"/>
                        </a:solidFill>
                        <a:latin typeface="DM Sans" pitchFamily="2" charset="0"/>
                      </a:endParaRPr>
                    </a:p>
                  </a:txBody>
                  <a:tcPr>
                    <a:lnL w="12700" cap="flat" cmpd="sng" algn="ctr">
                      <a:solidFill>
                        <a:schemeClr val="tx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4048258204"/>
                  </a:ext>
                </a:extLst>
              </a:tr>
              <a:tr h="402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strike="noStrike">
                          <a:solidFill>
                            <a:schemeClr val="bg1"/>
                          </a:solidFill>
                          <a:latin typeface="DM Sans"/>
                        </a:rPr>
                        <a:t>EMOTIONS</a:t>
                      </a:r>
                    </a:p>
                  </a:txBody>
                  <a:tcPr anchor="b">
                    <a:lnR w="12700" cap="flat" cmpd="sng" algn="ctr">
                      <a:solidFill>
                        <a:schemeClr val="tx1"/>
                      </a:solidFill>
                      <a:prstDash val="solid"/>
                      <a:round/>
                      <a:headEnd type="none" w="med" len="med"/>
                      <a:tailEnd type="none" w="med" len="med"/>
                    </a:lnR>
                    <a:lnB w="38100" cap="flat" cmpd="sng" algn="ctr">
                      <a:solidFill>
                        <a:schemeClr val="accent3"/>
                      </a:solidFill>
                      <a:prstDash val="solid"/>
                      <a:round/>
                      <a:headEnd type="none" w="med" len="med"/>
                      <a:tailEnd type="none" w="med" len="med"/>
                    </a:lnB>
                    <a:solidFill>
                      <a:schemeClr val="accent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0" strike="noStrike" dirty="0">
                          <a:solidFill>
                            <a:schemeClr val="bg1"/>
                          </a:solidFill>
                          <a:latin typeface="DM Sans"/>
                        </a:rPr>
                        <a:t>Total BCBSMA </a:t>
                      </a:r>
                      <a:endParaRPr lang="en-US" sz="1200" b="0" strike="noStrike" dirty="0">
                        <a:solidFill>
                          <a:schemeClr val="bg1"/>
                        </a:solidFill>
                        <a:latin typeface="DM Sans" pitchFamily="2" charset="0"/>
                      </a:endParaRPr>
                    </a:p>
                    <a:p>
                      <a:pPr marL="0" marR="0" lvl="0" indent="0" algn="ctr" rtl="0" eaLnBrk="1" fontAlgn="auto" latinLnBrk="0" hangingPunct="1">
                        <a:lnSpc>
                          <a:spcPct val="100000"/>
                        </a:lnSpc>
                        <a:spcBef>
                          <a:spcPts val="0"/>
                        </a:spcBef>
                        <a:spcAft>
                          <a:spcPts val="0"/>
                        </a:spcAft>
                        <a:buClrTx/>
                        <a:buSzTx/>
                        <a:buFontTx/>
                        <a:buNone/>
                      </a:pPr>
                      <a:r>
                        <a:rPr lang="en-US" sz="1200" b="0" strike="noStrike" dirty="0">
                          <a:solidFill>
                            <a:schemeClr val="bg1"/>
                          </a:solidFill>
                          <a:latin typeface="DM Sans"/>
                        </a:rPr>
                        <a:t>Members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0" strike="noStrike" dirty="0">
                          <a:solidFill>
                            <a:schemeClr val="bg1"/>
                          </a:solidFill>
                          <a:latin typeface="DM Sans"/>
                        </a:rPr>
                        <a:t>BCBSMA Commercial Members </a:t>
                      </a:r>
                      <a:endParaRPr lang="en-US" sz="1200" b="0" strike="noStrike" dirty="0">
                        <a:solidFill>
                          <a:schemeClr val="bg1"/>
                        </a:solidFill>
                        <a:latin typeface="DM San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0" strike="noStrike" dirty="0">
                          <a:solidFill>
                            <a:schemeClr val="bg1"/>
                          </a:solidFill>
                          <a:latin typeface="DM Sans"/>
                        </a:rPr>
                        <a:t>BCBSMA Medicare </a:t>
                      </a:r>
                      <a:endParaRPr lang="en-US" sz="1200" b="0" strike="noStrike" dirty="0">
                        <a:solidFill>
                          <a:schemeClr val="bg1"/>
                        </a:solidFill>
                        <a:latin typeface="DM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strike="noStrike" dirty="0">
                          <a:solidFill>
                            <a:schemeClr val="bg1"/>
                          </a:solidFill>
                          <a:latin typeface="DM Sans"/>
                        </a:rPr>
                        <a:t>Members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strike="noStrike" dirty="0">
                        <a:solidFill>
                          <a:schemeClr val="bg1"/>
                        </a:solidFill>
                        <a:latin typeface="DM Sans"/>
                      </a:endParaRPr>
                    </a:p>
                  </a:txBody>
                  <a:tcPr>
                    <a:lnL w="12700" cap="flat" cmpd="sng" algn="ctr">
                      <a:solidFill>
                        <a:schemeClr val="tx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2"/>
                    </a:solidFill>
                  </a:tcPr>
                </a:tc>
                <a:extLst>
                  <a:ext uri="{0D108BD9-81ED-4DB2-BD59-A6C34878D82A}">
                    <a16:rowId xmlns:a16="http://schemas.microsoft.com/office/drawing/2014/main" val="966470874"/>
                  </a:ext>
                </a:extLst>
              </a:tr>
              <a:tr h="273662">
                <a:tc>
                  <a:txBody>
                    <a:bodyPr/>
                    <a:lstStyle/>
                    <a:p>
                      <a:pPr algn="l" fontAlgn="b"/>
                      <a:r>
                        <a:rPr lang="en-US" sz="1400" kern="1200">
                          <a:solidFill>
                            <a:schemeClr val="tx1"/>
                          </a:solidFill>
                          <a:latin typeface="DM Sans"/>
                          <a:ea typeface="+mn-ea"/>
                          <a:cs typeface="+mn-cs"/>
                        </a:rPr>
                        <a:t> Safe </a:t>
                      </a:r>
                    </a:p>
                  </a:txBody>
                  <a:tcPr marL="0" marR="0" marT="0" marB="0" anchor="b">
                    <a:lnL w="38100" cap="flat" cmpd="sng" algn="ctr">
                      <a:solidFill>
                        <a:schemeClr val="accent3"/>
                      </a:solidFill>
                      <a:prstDash val="solid"/>
                      <a:round/>
                      <a:headEnd type="none" w="med" len="med"/>
                      <a:tailEnd type="none" w="med" len="med"/>
                    </a:lnL>
                    <a:lnR w="6350" cap="flat" cmpd="sng" algn="ctr">
                      <a:solidFill>
                        <a:schemeClr val="accent6"/>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CFE3F6"/>
                    </a:solidFill>
                  </a:tcPr>
                </a:tc>
                <a:tc>
                  <a:txBody>
                    <a:bodyPr/>
                    <a:lstStyle/>
                    <a:p>
                      <a:pPr algn="ctr" fontAlgn="b"/>
                      <a:r>
                        <a:rPr lang="en-US" sz="1400" kern="1200">
                          <a:solidFill>
                            <a:schemeClr val="tx1"/>
                          </a:solidFill>
                          <a:latin typeface="DM Sans"/>
                          <a:ea typeface="+mn-ea"/>
                          <a:cs typeface="+mn-cs"/>
                        </a:rPr>
                        <a:t>62%</a:t>
                      </a:r>
                    </a:p>
                  </a:txBody>
                  <a:tcPr marL="0" marR="0" marT="0" marB="0" anchor="b">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CFE3F6"/>
                    </a:solidFill>
                  </a:tcPr>
                </a:tc>
                <a:tc>
                  <a:txBody>
                    <a:bodyPr/>
                    <a:lstStyle/>
                    <a:p>
                      <a:pPr algn="ctr" fontAlgn="b"/>
                      <a:r>
                        <a:rPr lang="en-US" sz="1400" kern="1200">
                          <a:solidFill>
                            <a:schemeClr val="tx1"/>
                          </a:solidFill>
                          <a:latin typeface="DM Sans"/>
                          <a:ea typeface="+mn-ea"/>
                          <a:cs typeface="+mn-cs"/>
                        </a:rPr>
                        <a:t>64%</a:t>
                      </a:r>
                    </a:p>
                  </a:txBody>
                  <a:tcPr marL="0" marR="0" marT="0" marB="0" anchor="b">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CFE3F6"/>
                    </a:solidFill>
                  </a:tcPr>
                </a:tc>
                <a:tc>
                  <a:txBody>
                    <a:bodyPr/>
                    <a:lstStyle/>
                    <a:p>
                      <a:pPr algn="ctr" fontAlgn="b"/>
                      <a:r>
                        <a:rPr lang="en-US" sz="1400" kern="1200">
                          <a:solidFill>
                            <a:schemeClr val="tx1"/>
                          </a:solidFill>
                          <a:latin typeface="DM Sans"/>
                          <a:ea typeface="+mn-ea"/>
                          <a:cs typeface="+mn-cs"/>
                        </a:rPr>
                        <a:t>55%</a:t>
                      </a:r>
                    </a:p>
                  </a:txBody>
                  <a:tcPr marL="0" marR="0" marT="0" marB="0" anchor="b">
                    <a:lnL w="6350" cap="flat" cmpd="sng" algn="ctr">
                      <a:solidFill>
                        <a:schemeClr val="accent6"/>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CFE3F6"/>
                    </a:solidFill>
                  </a:tcPr>
                </a:tc>
                <a:extLst>
                  <a:ext uri="{0D108BD9-81ED-4DB2-BD59-A6C34878D82A}">
                    <a16:rowId xmlns:a16="http://schemas.microsoft.com/office/drawing/2014/main" val="572601488"/>
                  </a:ext>
                </a:extLst>
              </a:tr>
              <a:tr h="273662">
                <a:tc>
                  <a:txBody>
                    <a:bodyPr/>
                    <a:lstStyle/>
                    <a:p>
                      <a:pPr algn="l" fontAlgn="b"/>
                      <a:r>
                        <a:rPr lang="en-US" sz="1400" kern="1200">
                          <a:solidFill>
                            <a:schemeClr val="tx1"/>
                          </a:solidFill>
                          <a:latin typeface="DM Sans"/>
                          <a:ea typeface="+mn-ea"/>
                          <a:cs typeface="+mn-cs"/>
                        </a:rPr>
                        <a:t> Happy </a:t>
                      </a:r>
                    </a:p>
                  </a:txBody>
                  <a:tcPr marL="0" marR="0" marT="0" marB="0" anchor="b">
                    <a:lnL w="38100" cap="flat" cmpd="sng" algn="ctr">
                      <a:solidFill>
                        <a:schemeClr val="accent3"/>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CFE3F6"/>
                    </a:solidFill>
                  </a:tcPr>
                </a:tc>
                <a:tc>
                  <a:txBody>
                    <a:bodyPr/>
                    <a:lstStyle/>
                    <a:p>
                      <a:pPr algn="ctr" fontAlgn="b"/>
                      <a:r>
                        <a:rPr lang="en-US" sz="1400" kern="1200">
                          <a:solidFill>
                            <a:schemeClr val="tx1"/>
                          </a:solidFill>
                          <a:latin typeface="DM Sans"/>
                          <a:ea typeface="+mn-ea"/>
                          <a:cs typeface="+mn-cs"/>
                        </a:rPr>
                        <a:t>49%</a:t>
                      </a:r>
                    </a:p>
                  </a:txBody>
                  <a:tcPr marL="0" marR="0" marT="0" marB="0" anchor="b">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CFE3F6"/>
                    </a:solidFill>
                  </a:tcPr>
                </a:tc>
                <a:tc>
                  <a:txBody>
                    <a:bodyPr/>
                    <a:lstStyle/>
                    <a:p>
                      <a:pPr algn="ctr" fontAlgn="b"/>
                      <a:r>
                        <a:rPr lang="en-US" sz="1400" kern="1200">
                          <a:solidFill>
                            <a:schemeClr val="tx1"/>
                          </a:solidFill>
                          <a:latin typeface="DM Sans"/>
                          <a:ea typeface="+mn-ea"/>
                          <a:cs typeface="+mn-cs"/>
                        </a:rPr>
                        <a:t>50%</a:t>
                      </a:r>
                    </a:p>
                  </a:txBody>
                  <a:tcPr marL="0" marR="0" marT="0" marB="0" anchor="b">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CFE3F6"/>
                    </a:solidFill>
                  </a:tcPr>
                </a:tc>
                <a:tc>
                  <a:txBody>
                    <a:bodyPr/>
                    <a:lstStyle/>
                    <a:p>
                      <a:pPr algn="ctr" fontAlgn="b"/>
                      <a:r>
                        <a:rPr lang="en-US" sz="1400" kern="1200">
                          <a:solidFill>
                            <a:schemeClr val="tx1"/>
                          </a:solidFill>
                          <a:latin typeface="DM Sans"/>
                          <a:ea typeface="+mn-ea"/>
                          <a:cs typeface="+mn-cs"/>
                        </a:rPr>
                        <a:t>48%</a:t>
                      </a:r>
                    </a:p>
                  </a:txBody>
                  <a:tcPr marL="0" marR="0" marT="0" marB="0" anchor="b">
                    <a:lnL w="6350" cap="flat" cmpd="sng" algn="ctr">
                      <a:solidFill>
                        <a:schemeClr val="accent6"/>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CFE3F6"/>
                    </a:solidFill>
                  </a:tcPr>
                </a:tc>
                <a:extLst>
                  <a:ext uri="{0D108BD9-81ED-4DB2-BD59-A6C34878D82A}">
                    <a16:rowId xmlns:a16="http://schemas.microsoft.com/office/drawing/2014/main" val="3887000513"/>
                  </a:ext>
                </a:extLst>
              </a:tr>
              <a:tr h="273662">
                <a:tc>
                  <a:txBody>
                    <a:bodyPr/>
                    <a:lstStyle/>
                    <a:p>
                      <a:pPr algn="l" fontAlgn="b"/>
                      <a:r>
                        <a:rPr lang="en-US" sz="1400" kern="1200">
                          <a:solidFill>
                            <a:schemeClr val="tx1"/>
                          </a:solidFill>
                          <a:latin typeface="DM Sans"/>
                          <a:ea typeface="+mn-ea"/>
                          <a:cs typeface="+mn-cs"/>
                        </a:rPr>
                        <a:t> Confident </a:t>
                      </a:r>
                    </a:p>
                  </a:txBody>
                  <a:tcPr marL="0" marR="0" marT="0" marB="0" anchor="b">
                    <a:lnL w="38100" cap="flat" cmpd="sng" algn="ctr">
                      <a:solidFill>
                        <a:schemeClr val="accent3"/>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CFE3F6"/>
                    </a:solidFill>
                  </a:tcPr>
                </a:tc>
                <a:tc>
                  <a:txBody>
                    <a:bodyPr/>
                    <a:lstStyle/>
                    <a:p>
                      <a:pPr algn="ctr" fontAlgn="b"/>
                      <a:r>
                        <a:rPr lang="en-US" sz="1400" kern="1200">
                          <a:solidFill>
                            <a:schemeClr val="tx1"/>
                          </a:solidFill>
                          <a:latin typeface="DM Sans"/>
                          <a:ea typeface="+mn-ea"/>
                          <a:cs typeface="+mn-cs"/>
                        </a:rPr>
                        <a:t>42%</a:t>
                      </a:r>
                    </a:p>
                  </a:txBody>
                  <a:tcPr marL="0" marR="0" marT="0" marB="0" anchor="b">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CFE3F6"/>
                    </a:solidFill>
                  </a:tcPr>
                </a:tc>
                <a:tc>
                  <a:txBody>
                    <a:bodyPr/>
                    <a:lstStyle/>
                    <a:p>
                      <a:pPr algn="ctr" fontAlgn="b"/>
                      <a:r>
                        <a:rPr lang="en-US" sz="1400" kern="1200">
                          <a:solidFill>
                            <a:schemeClr val="tx1"/>
                          </a:solidFill>
                          <a:latin typeface="DM Sans"/>
                          <a:ea typeface="+mn-ea"/>
                          <a:cs typeface="+mn-cs"/>
                        </a:rPr>
                        <a:t>38%</a:t>
                      </a:r>
                    </a:p>
                  </a:txBody>
                  <a:tcPr marL="0" marR="0" marT="0" marB="0" anchor="b">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CFE3F6"/>
                    </a:solidFill>
                  </a:tcPr>
                </a:tc>
                <a:tc>
                  <a:txBody>
                    <a:bodyPr/>
                    <a:lstStyle/>
                    <a:p>
                      <a:pPr algn="ctr" fontAlgn="b"/>
                      <a:r>
                        <a:rPr lang="en-US" sz="1400" kern="1200">
                          <a:solidFill>
                            <a:schemeClr val="tx1"/>
                          </a:solidFill>
                          <a:latin typeface="DM Sans"/>
                          <a:ea typeface="+mn-ea"/>
                          <a:cs typeface="+mn-cs"/>
                        </a:rPr>
                        <a:t>57%</a:t>
                      </a:r>
                    </a:p>
                  </a:txBody>
                  <a:tcPr marL="0" marR="0" marT="0" marB="0" anchor="b">
                    <a:lnL w="6350" cap="flat" cmpd="sng" algn="ctr">
                      <a:solidFill>
                        <a:schemeClr val="accent6"/>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6350" cap="flat" cmpd="sng" algn="ctr">
                      <a:solidFill>
                        <a:schemeClr val="accent6"/>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CFE3F6"/>
                    </a:solidFill>
                  </a:tcPr>
                </a:tc>
                <a:extLst>
                  <a:ext uri="{0D108BD9-81ED-4DB2-BD59-A6C34878D82A}">
                    <a16:rowId xmlns:a16="http://schemas.microsoft.com/office/drawing/2014/main" val="1618237014"/>
                  </a:ext>
                </a:extLst>
              </a:tr>
              <a:tr h="273662">
                <a:tc>
                  <a:txBody>
                    <a:bodyPr/>
                    <a:lstStyle/>
                    <a:p>
                      <a:pPr algn="l" fontAlgn="b"/>
                      <a:r>
                        <a:rPr lang="en-US" sz="1400" kern="1200">
                          <a:solidFill>
                            <a:schemeClr val="tx1"/>
                          </a:solidFill>
                          <a:latin typeface="DM Sans"/>
                          <a:ea typeface="+mn-ea"/>
                          <a:cs typeface="+mn-cs"/>
                        </a:rPr>
                        <a:t> Excited </a:t>
                      </a:r>
                    </a:p>
                  </a:txBody>
                  <a:tcPr marL="0" marR="0" marT="0" marB="0" anchor="b">
                    <a:lnR w="6350" cap="flat" cmpd="sng" algn="ctr">
                      <a:solidFill>
                        <a:schemeClr val="accent2"/>
                      </a:solidFill>
                      <a:prstDash val="solid"/>
                      <a:round/>
                      <a:headEnd type="none" w="med" len="med"/>
                      <a:tailEnd type="none" w="med" len="med"/>
                    </a:lnR>
                    <a:lnT w="38100" cap="flat" cmpd="sng" algn="ctr">
                      <a:solidFill>
                        <a:schemeClr val="accent3"/>
                      </a:solidFill>
                      <a:prstDash val="solid"/>
                      <a:round/>
                      <a:headEnd type="none" w="med" len="med"/>
                      <a:tailEnd type="none" w="med" len="med"/>
                    </a:lnT>
                    <a:noFill/>
                  </a:tcPr>
                </a:tc>
                <a:tc>
                  <a:txBody>
                    <a:bodyPr/>
                    <a:lstStyle/>
                    <a:p>
                      <a:pPr algn="ctr" fontAlgn="b"/>
                      <a:r>
                        <a:rPr lang="en-US" sz="1400" kern="1200">
                          <a:solidFill>
                            <a:schemeClr val="tx1"/>
                          </a:solidFill>
                          <a:latin typeface="DM Sans"/>
                          <a:ea typeface="+mn-ea"/>
                          <a:cs typeface="+mn-cs"/>
                        </a:rPr>
                        <a:t>28%</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38100" cap="flat" cmpd="sng" algn="ctr">
                      <a:solidFill>
                        <a:schemeClr val="accent3"/>
                      </a:solidFill>
                      <a:prstDash val="solid"/>
                      <a:round/>
                      <a:headEnd type="none" w="med" len="med"/>
                      <a:tailEnd type="none" w="med" len="med"/>
                    </a:lnT>
                    <a:noFill/>
                  </a:tcPr>
                </a:tc>
                <a:tc>
                  <a:txBody>
                    <a:bodyPr/>
                    <a:lstStyle/>
                    <a:p>
                      <a:pPr algn="ctr" fontAlgn="b"/>
                      <a:r>
                        <a:rPr lang="en-US" sz="1400" kern="1200">
                          <a:solidFill>
                            <a:schemeClr val="tx1"/>
                          </a:solidFill>
                          <a:latin typeface="DM Sans"/>
                          <a:ea typeface="+mn-ea"/>
                          <a:cs typeface="+mn-cs"/>
                        </a:rPr>
                        <a:t>31%</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38100" cap="flat" cmpd="sng" algn="ctr">
                      <a:solidFill>
                        <a:schemeClr val="accent3"/>
                      </a:solidFill>
                      <a:prstDash val="solid"/>
                      <a:round/>
                      <a:headEnd type="none" w="med" len="med"/>
                      <a:tailEnd type="none" w="med" len="med"/>
                    </a:lnT>
                    <a:noFill/>
                  </a:tcPr>
                </a:tc>
                <a:tc>
                  <a:txBody>
                    <a:bodyPr/>
                    <a:lstStyle/>
                    <a:p>
                      <a:pPr algn="ctr" fontAlgn="b"/>
                      <a:r>
                        <a:rPr lang="en-US" sz="1400" kern="1200">
                          <a:solidFill>
                            <a:schemeClr val="tx1"/>
                          </a:solidFill>
                          <a:latin typeface="DM Sans"/>
                          <a:ea typeface="+mn-ea"/>
                          <a:cs typeface="+mn-cs"/>
                        </a:rPr>
                        <a:t>18%</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38100" cap="flat" cmpd="sng" algn="ctr">
                      <a:solidFill>
                        <a:schemeClr val="accent3"/>
                      </a:solidFill>
                      <a:prstDash val="solid"/>
                      <a:round/>
                      <a:headEnd type="none" w="med" len="med"/>
                      <a:tailEnd type="none" w="med" len="med"/>
                    </a:lnT>
                    <a:noFill/>
                  </a:tcPr>
                </a:tc>
                <a:extLst>
                  <a:ext uri="{0D108BD9-81ED-4DB2-BD59-A6C34878D82A}">
                    <a16:rowId xmlns:a16="http://schemas.microsoft.com/office/drawing/2014/main" val="4165083454"/>
                  </a:ext>
                </a:extLst>
              </a:tr>
              <a:tr h="273662">
                <a:tc>
                  <a:txBody>
                    <a:bodyPr/>
                    <a:lstStyle/>
                    <a:p>
                      <a:pPr algn="l" fontAlgn="b"/>
                      <a:r>
                        <a:rPr lang="en-US" sz="1400" kern="1200">
                          <a:solidFill>
                            <a:srgbClr val="FF0000"/>
                          </a:solidFill>
                          <a:latin typeface="DM Sans"/>
                          <a:ea typeface="+mn-ea"/>
                          <a:cs typeface="+mn-cs"/>
                        </a:rPr>
                        <a:t> Fatigued </a:t>
                      </a:r>
                    </a:p>
                  </a:txBody>
                  <a:tcPr marL="0" marR="0" marT="0" marB="0" anchor="b">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27%</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30%</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14%</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781869870"/>
                  </a:ext>
                </a:extLst>
              </a:tr>
              <a:tr h="273662">
                <a:tc>
                  <a:txBody>
                    <a:bodyPr/>
                    <a:lstStyle/>
                    <a:p>
                      <a:pPr algn="l" fontAlgn="b"/>
                      <a:r>
                        <a:rPr lang="en-US" sz="1400" kern="1200">
                          <a:solidFill>
                            <a:srgbClr val="FF0000"/>
                          </a:solidFill>
                          <a:latin typeface="DM Sans"/>
                          <a:ea typeface="+mn-ea"/>
                          <a:cs typeface="+mn-cs"/>
                        </a:rPr>
                        <a:t> Overwhelmed </a:t>
                      </a:r>
                    </a:p>
                  </a:txBody>
                  <a:tcPr marL="0" marR="0" marT="0" marB="0" anchor="b">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25%</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28%</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14%</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63168059"/>
                  </a:ext>
                </a:extLst>
              </a:tr>
              <a:tr h="273662">
                <a:tc>
                  <a:txBody>
                    <a:bodyPr/>
                    <a:lstStyle/>
                    <a:p>
                      <a:pPr algn="l" fontAlgn="b"/>
                      <a:r>
                        <a:rPr lang="en-US" sz="1400" kern="1200">
                          <a:solidFill>
                            <a:srgbClr val="FF0000"/>
                          </a:solidFill>
                          <a:latin typeface="DM Sans"/>
                          <a:ea typeface="+mn-ea"/>
                          <a:cs typeface="+mn-cs"/>
                        </a:rPr>
                        <a:t> Worried </a:t>
                      </a:r>
                    </a:p>
                  </a:txBody>
                  <a:tcPr marL="0" marR="0" marT="0" marB="0" anchor="b">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25%</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25%</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25%</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005485438"/>
                  </a:ext>
                </a:extLst>
              </a:tr>
              <a:tr h="273662">
                <a:tc>
                  <a:txBody>
                    <a:bodyPr/>
                    <a:lstStyle/>
                    <a:p>
                      <a:pPr algn="l" fontAlgn="b"/>
                      <a:r>
                        <a:rPr lang="en-US" sz="1400" kern="1200">
                          <a:solidFill>
                            <a:schemeClr val="tx1"/>
                          </a:solidFill>
                          <a:latin typeface="DM Sans"/>
                          <a:ea typeface="+mn-ea"/>
                          <a:cs typeface="+mn-cs"/>
                        </a:rPr>
                        <a:t> Inspired </a:t>
                      </a:r>
                    </a:p>
                  </a:txBody>
                  <a:tcPr marL="0" marR="0" marT="0" marB="0" anchor="b">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chemeClr val="tx1"/>
                          </a:solidFill>
                          <a:latin typeface="DM Sans"/>
                          <a:ea typeface="+mn-ea"/>
                          <a:cs typeface="+mn-cs"/>
                        </a:rPr>
                        <a:t>24%</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chemeClr val="tx1"/>
                          </a:solidFill>
                          <a:latin typeface="DM Sans"/>
                          <a:ea typeface="+mn-ea"/>
                          <a:cs typeface="+mn-cs"/>
                        </a:rPr>
                        <a:t>26%</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chemeClr val="tx1"/>
                          </a:solidFill>
                          <a:latin typeface="DM Sans"/>
                          <a:ea typeface="+mn-ea"/>
                          <a:cs typeface="+mn-cs"/>
                        </a:rPr>
                        <a:t>16%</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3853758514"/>
                  </a:ext>
                </a:extLst>
              </a:tr>
              <a:tr h="273662">
                <a:tc>
                  <a:txBody>
                    <a:bodyPr/>
                    <a:lstStyle/>
                    <a:p>
                      <a:pPr algn="l" fontAlgn="b"/>
                      <a:r>
                        <a:rPr lang="en-US" sz="1400" kern="1200">
                          <a:solidFill>
                            <a:srgbClr val="FF0000"/>
                          </a:solidFill>
                          <a:latin typeface="DM Sans"/>
                          <a:ea typeface="+mn-ea"/>
                          <a:cs typeface="+mn-cs"/>
                        </a:rPr>
                        <a:t> Disappointed </a:t>
                      </a:r>
                    </a:p>
                  </a:txBody>
                  <a:tcPr marL="0" marR="0" marT="0" marB="0" anchor="b">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17%</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15%</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23%</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958451645"/>
                  </a:ext>
                </a:extLst>
              </a:tr>
              <a:tr h="273662">
                <a:tc>
                  <a:txBody>
                    <a:bodyPr/>
                    <a:lstStyle/>
                    <a:p>
                      <a:pPr algn="l" fontAlgn="b"/>
                      <a:r>
                        <a:rPr lang="en-US" sz="1400" kern="1200">
                          <a:solidFill>
                            <a:srgbClr val="FF0000"/>
                          </a:solidFill>
                          <a:latin typeface="DM Sans"/>
                          <a:ea typeface="+mn-ea"/>
                          <a:cs typeface="+mn-cs"/>
                        </a:rPr>
                        <a:t> Sad </a:t>
                      </a:r>
                    </a:p>
                  </a:txBody>
                  <a:tcPr marL="0" marR="0" marT="0" marB="0" anchor="b">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13%</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12%</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16%</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4042853932"/>
                  </a:ext>
                </a:extLst>
              </a:tr>
              <a:tr h="273662">
                <a:tc>
                  <a:txBody>
                    <a:bodyPr/>
                    <a:lstStyle/>
                    <a:p>
                      <a:pPr algn="l" fontAlgn="b"/>
                      <a:r>
                        <a:rPr lang="en-US" sz="1400" kern="1200">
                          <a:solidFill>
                            <a:srgbClr val="FF0000"/>
                          </a:solidFill>
                          <a:latin typeface="DM Sans"/>
                          <a:ea typeface="+mn-ea"/>
                          <a:cs typeface="+mn-cs"/>
                        </a:rPr>
                        <a:t> Confused </a:t>
                      </a:r>
                    </a:p>
                  </a:txBody>
                  <a:tcPr marL="0" marR="0" marT="0" marB="0" anchor="b">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10%</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10%</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9%</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3333536752"/>
                  </a:ext>
                </a:extLst>
              </a:tr>
              <a:tr h="273662">
                <a:tc>
                  <a:txBody>
                    <a:bodyPr/>
                    <a:lstStyle/>
                    <a:p>
                      <a:pPr algn="l" fontAlgn="b"/>
                      <a:r>
                        <a:rPr lang="en-US" sz="1400" kern="1200">
                          <a:solidFill>
                            <a:srgbClr val="FF0000"/>
                          </a:solidFill>
                          <a:latin typeface="DM Sans"/>
                          <a:ea typeface="+mn-ea"/>
                          <a:cs typeface="+mn-cs"/>
                        </a:rPr>
                        <a:t> Bored </a:t>
                      </a:r>
                    </a:p>
                  </a:txBody>
                  <a:tcPr marL="0" marR="0" marT="0" marB="0" anchor="b">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6%</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7%</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2%</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878160932"/>
                  </a:ext>
                </a:extLst>
              </a:tr>
              <a:tr h="273662">
                <a:tc>
                  <a:txBody>
                    <a:bodyPr/>
                    <a:lstStyle/>
                    <a:p>
                      <a:pPr algn="l" fontAlgn="b"/>
                      <a:r>
                        <a:rPr lang="en-US" sz="1400" kern="1200">
                          <a:solidFill>
                            <a:srgbClr val="FF0000"/>
                          </a:solidFill>
                          <a:latin typeface="DM Sans"/>
                          <a:ea typeface="+mn-ea"/>
                          <a:cs typeface="+mn-cs"/>
                        </a:rPr>
                        <a:t> Hopeless </a:t>
                      </a:r>
                    </a:p>
                  </a:txBody>
                  <a:tcPr marL="0" marR="0" marT="0" marB="0" anchor="b">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6%</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8%</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dirty="0">
                          <a:solidFill>
                            <a:srgbClr val="FF0000"/>
                          </a:solidFill>
                          <a:latin typeface="DM Sans"/>
                          <a:ea typeface="+mn-ea"/>
                          <a:cs typeface="+mn-cs"/>
                        </a:rPr>
                        <a:t>0%</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018846396"/>
                  </a:ext>
                </a:extLst>
              </a:tr>
            </a:tbl>
          </a:graphicData>
        </a:graphic>
      </p:graphicFrame>
      <p:sp>
        <p:nvSpPr>
          <p:cNvPr id="3" name="TextBox 2">
            <a:extLst>
              <a:ext uri="{FF2B5EF4-FFF2-40B4-BE49-F238E27FC236}">
                <a16:creationId xmlns:a16="http://schemas.microsoft.com/office/drawing/2014/main" id="{B0EF3350-8674-4500-9099-35368A97645B}"/>
              </a:ext>
            </a:extLst>
          </p:cNvPr>
          <p:cNvSpPr txBox="1"/>
          <p:nvPr/>
        </p:nvSpPr>
        <p:spPr>
          <a:xfrm>
            <a:off x="819425" y="5912667"/>
            <a:ext cx="2196785" cy="492443"/>
          </a:xfrm>
          <a:prstGeom prst="rect">
            <a:avLst/>
          </a:prstGeom>
        </p:spPr>
        <p:txBody>
          <a:bodyPr wrap="square" lIns="0" tIns="0" rIns="0" bIns="0" rtlCol="0">
            <a:spAutoFit/>
          </a:bodyPr>
          <a:lstStyle/>
          <a:p>
            <a:pPr fontAlgn="auto">
              <a:spcAft>
                <a:spcPts val="0"/>
              </a:spcAft>
            </a:pPr>
            <a:r>
              <a:rPr lang="en-US" sz="800" dirty="0">
                <a:solidFill>
                  <a:schemeClr val="bg1">
                    <a:lumMod val="50000"/>
                  </a:schemeClr>
                </a:solidFill>
              </a:rPr>
              <a:t>*T2B (% strongly/very strongly)</a:t>
            </a:r>
          </a:p>
          <a:p>
            <a:pPr fontAlgn="auto">
              <a:spcAft>
                <a:spcPts val="0"/>
              </a:spcAft>
            </a:pPr>
            <a:r>
              <a:rPr lang="en-US" sz="800" dirty="0">
                <a:solidFill>
                  <a:schemeClr val="bg1">
                    <a:lumMod val="50000"/>
                  </a:schemeClr>
                </a:solidFill>
              </a:rPr>
              <a:t>*Blue represents positive emotions, red represents negative emotions</a:t>
            </a:r>
          </a:p>
          <a:p>
            <a:pPr fontAlgn="auto">
              <a:spcAft>
                <a:spcPts val="0"/>
              </a:spcAft>
            </a:pPr>
            <a:endParaRPr lang="en-US" sz="800" dirty="0">
              <a:solidFill>
                <a:schemeClr val="bg1">
                  <a:lumMod val="50000"/>
                </a:schemeClr>
              </a:solidFill>
            </a:endParaRPr>
          </a:p>
        </p:txBody>
      </p:sp>
      <p:sp>
        <p:nvSpPr>
          <p:cNvPr id="5" name="Text Placeholder 4">
            <a:extLst>
              <a:ext uri="{FF2B5EF4-FFF2-40B4-BE49-F238E27FC236}">
                <a16:creationId xmlns:a16="http://schemas.microsoft.com/office/drawing/2014/main" id="{2813AD7C-7AF9-47C3-95EF-E178BE25FB36}"/>
              </a:ext>
            </a:extLst>
          </p:cNvPr>
          <p:cNvSpPr>
            <a:spLocks noGrp="1"/>
          </p:cNvSpPr>
          <p:nvPr>
            <p:ph type="body" sz="quarter" idx="10"/>
          </p:nvPr>
        </p:nvSpPr>
        <p:spPr>
          <a:xfrm>
            <a:off x="315634" y="367114"/>
            <a:ext cx="10534398" cy="773298"/>
          </a:xfrm>
        </p:spPr>
        <p:txBody>
          <a:bodyPr lIns="91440" tIns="45720" rIns="91440" bIns="45720" anchor="t"/>
          <a:lstStyle/>
          <a:p>
            <a:r>
              <a:rPr lang="en-US" sz="2800" b="0" dirty="0">
                <a:latin typeface="Bebas Neue"/>
              </a:rPr>
              <a:t>In Q1 2024, Consistent with previous quarters, commercial members report higher rates of </a:t>
            </a:r>
            <a:r>
              <a:rPr lang="en-US" sz="2800" b="0" u="sng" dirty="0">
                <a:latin typeface="Bebas Neue"/>
              </a:rPr>
              <a:t>fatigue</a:t>
            </a:r>
            <a:r>
              <a:rPr lang="en-US" sz="2800" b="0" dirty="0">
                <a:latin typeface="Bebas Neue"/>
              </a:rPr>
              <a:t> and </a:t>
            </a:r>
            <a:r>
              <a:rPr lang="en-US" sz="2800" b="0" u="sng" dirty="0">
                <a:latin typeface="Bebas Neue"/>
              </a:rPr>
              <a:t>overwhelmed</a:t>
            </a:r>
            <a:r>
              <a:rPr lang="en-US" sz="2800" b="0" dirty="0">
                <a:latin typeface="Bebas Neue"/>
              </a:rPr>
              <a:t> than medicare members who feel more </a:t>
            </a:r>
            <a:r>
              <a:rPr lang="en-US" sz="2800" b="0" u="sng" dirty="0">
                <a:latin typeface="Bebas Neue"/>
              </a:rPr>
              <a:t>confident</a:t>
            </a:r>
          </a:p>
        </p:txBody>
      </p:sp>
      <p:sp>
        <p:nvSpPr>
          <p:cNvPr id="10" name="TextBox 9">
            <a:extLst>
              <a:ext uri="{FF2B5EF4-FFF2-40B4-BE49-F238E27FC236}">
                <a16:creationId xmlns:a16="http://schemas.microsoft.com/office/drawing/2014/main" id="{7338B6B6-BA34-437C-8320-9166D00BA353}"/>
              </a:ext>
            </a:extLst>
          </p:cNvPr>
          <p:cNvSpPr txBox="1"/>
          <p:nvPr/>
        </p:nvSpPr>
        <p:spPr>
          <a:xfrm>
            <a:off x="9056731" y="2692324"/>
            <a:ext cx="2612682" cy="2031325"/>
          </a:xfrm>
          <a:prstGeom prst="rect">
            <a:avLst/>
          </a:prstGeom>
          <a:noFill/>
        </p:spPr>
        <p:txBody>
          <a:bodyPr wrap="square" lIns="91440" tIns="45720" rIns="91440" bIns="45720" anchor="t">
            <a:spAutoFit/>
          </a:bodyPr>
          <a:lstStyle/>
          <a:p>
            <a:r>
              <a:rPr lang="en-US" sz="1400" b="1" dirty="0">
                <a:solidFill>
                  <a:schemeClr val="accent4"/>
                </a:solidFill>
                <a:latin typeface="DM Sans"/>
              </a:rPr>
              <a:t>Commercial</a:t>
            </a:r>
            <a:r>
              <a:rPr lang="en-US" sz="1400" dirty="0">
                <a:solidFill>
                  <a:schemeClr val="accent4"/>
                </a:solidFill>
                <a:latin typeface="DM Sans"/>
              </a:rPr>
              <a:t> members are significantly more likely than Medicare members to feel </a:t>
            </a:r>
            <a:r>
              <a:rPr lang="en-US" sz="1400" b="1" dirty="0">
                <a:solidFill>
                  <a:schemeClr val="accent4"/>
                </a:solidFill>
                <a:latin typeface="DM Sans"/>
              </a:rPr>
              <a:t>overwhelmed and fatigued</a:t>
            </a:r>
            <a:r>
              <a:rPr lang="en-US" sz="1400" dirty="0">
                <a:solidFill>
                  <a:schemeClr val="accent4"/>
                </a:solidFill>
                <a:latin typeface="DM Sans"/>
              </a:rPr>
              <a:t>. </a:t>
            </a:r>
            <a:endParaRPr lang="en-US" sz="1400" dirty="0">
              <a:solidFill>
                <a:schemeClr val="accent4"/>
              </a:solidFill>
              <a:latin typeface="DM Sans" pitchFamily="2" charset="0"/>
            </a:endParaRPr>
          </a:p>
          <a:p>
            <a:endParaRPr lang="en-US" sz="1400" dirty="0">
              <a:solidFill>
                <a:schemeClr val="accent4"/>
              </a:solidFill>
              <a:latin typeface="DM Sans" pitchFamily="2" charset="0"/>
            </a:endParaRPr>
          </a:p>
          <a:p>
            <a:r>
              <a:rPr lang="en-US" sz="1400" dirty="0">
                <a:solidFill>
                  <a:srgbClr val="0D4877"/>
                </a:solidFill>
                <a:latin typeface="DM Sans"/>
              </a:rPr>
              <a:t>Meanwhile, </a:t>
            </a:r>
            <a:r>
              <a:rPr lang="en-US" sz="1400" b="1" dirty="0">
                <a:solidFill>
                  <a:srgbClr val="0D4877"/>
                </a:solidFill>
                <a:latin typeface="DM Sans"/>
              </a:rPr>
              <a:t>Medicare</a:t>
            </a:r>
            <a:r>
              <a:rPr lang="en-US" sz="1400" dirty="0">
                <a:solidFill>
                  <a:srgbClr val="0D4877"/>
                </a:solidFill>
                <a:latin typeface="DM Sans"/>
              </a:rPr>
              <a:t> members feel significantly more </a:t>
            </a:r>
            <a:r>
              <a:rPr lang="en-US" sz="1400" b="1" dirty="0">
                <a:solidFill>
                  <a:srgbClr val="0D4877"/>
                </a:solidFill>
                <a:latin typeface="DM Sans"/>
              </a:rPr>
              <a:t>confident</a:t>
            </a:r>
            <a:r>
              <a:rPr lang="en-US" sz="1400" dirty="0">
                <a:solidFill>
                  <a:srgbClr val="0D4877"/>
                </a:solidFill>
                <a:latin typeface="DM Sans"/>
              </a:rPr>
              <a:t> than Commercial members.</a:t>
            </a:r>
            <a:endParaRPr lang="en-US" sz="1400" b="1" dirty="0">
              <a:solidFill>
                <a:srgbClr val="0D4877"/>
              </a:solidFill>
              <a:latin typeface="DM Sans"/>
            </a:endParaRPr>
          </a:p>
        </p:txBody>
      </p:sp>
      <p:sp>
        <p:nvSpPr>
          <p:cNvPr id="8" name="TextBox 7">
            <a:extLst>
              <a:ext uri="{FF2B5EF4-FFF2-40B4-BE49-F238E27FC236}">
                <a16:creationId xmlns:a16="http://schemas.microsoft.com/office/drawing/2014/main" id="{71D7D93F-8F81-1C4E-7D0B-A2AE5BA5834C}"/>
              </a:ext>
            </a:extLst>
          </p:cNvPr>
          <p:cNvSpPr txBox="1"/>
          <p:nvPr/>
        </p:nvSpPr>
        <p:spPr>
          <a:xfrm>
            <a:off x="4524102" y="5960458"/>
            <a:ext cx="1961713" cy="246221"/>
          </a:xfrm>
          <a:prstGeom prst="rect">
            <a:avLst/>
          </a:prstGeom>
        </p:spPr>
        <p:txBody>
          <a:bodyPr wrap="square" lIns="0" tIns="0" rIns="0" bIns="0" rtlCol="0">
            <a:spAutoFit/>
          </a:bodyPr>
          <a:lstStyle/>
          <a:p>
            <a:pPr fontAlgn="auto">
              <a:spcAft>
                <a:spcPts val="0"/>
              </a:spcAft>
            </a:pPr>
            <a:r>
              <a:rPr lang="en-US" sz="800" dirty="0">
                <a:solidFill>
                  <a:schemeClr val="accent4"/>
                </a:solidFill>
              </a:rPr>
              <a:t>Significantly higher for Commercial members vs. Medicare members (95% Confidence)</a:t>
            </a:r>
          </a:p>
        </p:txBody>
      </p:sp>
      <p:sp>
        <p:nvSpPr>
          <p:cNvPr id="11" name="TextBox 10">
            <a:extLst>
              <a:ext uri="{FF2B5EF4-FFF2-40B4-BE49-F238E27FC236}">
                <a16:creationId xmlns:a16="http://schemas.microsoft.com/office/drawing/2014/main" id="{21729D58-6A79-2EE3-FB51-F82AF1C4B7FF}"/>
              </a:ext>
            </a:extLst>
          </p:cNvPr>
          <p:cNvSpPr txBox="1"/>
          <p:nvPr/>
        </p:nvSpPr>
        <p:spPr>
          <a:xfrm>
            <a:off x="6815587" y="5960458"/>
            <a:ext cx="1861688" cy="246221"/>
          </a:xfrm>
          <a:prstGeom prst="rect">
            <a:avLst/>
          </a:prstGeom>
        </p:spPr>
        <p:txBody>
          <a:bodyPr wrap="square" lIns="0" tIns="0" rIns="0" bIns="0" rtlCol="0">
            <a:spAutoFit/>
          </a:bodyPr>
          <a:lstStyle/>
          <a:p>
            <a:pPr fontAlgn="auto">
              <a:spcAft>
                <a:spcPts val="0"/>
              </a:spcAft>
            </a:pPr>
            <a:r>
              <a:rPr lang="en-US" sz="800" dirty="0"/>
              <a:t>Significantly higher  for Medicare members vs. Commercial </a:t>
            </a:r>
            <a:r>
              <a:rPr lang="en-US" sz="800" dirty="0">
                <a:solidFill>
                  <a:schemeClr val="accent1"/>
                </a:solidFill>
              </a:rPr>
              <a:t>members (95% Confidence)</a:t>
            </a:r>
            <a:endParaRPr lang="en-US" sz="800" dirty="0"/>
          </a:p>
        </p:txBody>
      </p:sp>
      <p:sp>
        <p:nvSpPr>
          <p:cNvPr id="13" name="TextBox 12">
            <a:extLst>
              <a:ext uri="{FF2B5EF4-FFF2-40B4-BE49-F238E27FC236}">
                <a16:creationId xmlns:a16="http://schemas.microsoft.com/office/drawing/2014/main" id="{FEB51E56-8DCC-0F3D-14D5-0A69F3F969AF}"/>
              </a:ext>
            </a:extLst>
          </p:cNvPr>
          <p:cNvSpPr txBox="1"/>
          <p:nvPr/>
        </p:nvSpPr>
        <p:spPr>
          <a:xfrm>
            <a:off x="4333203" y="5960458"/>
            <a:ext cx="137160" cy="137160"/>
          </a:xfrm>
          <a:prstGeom prst="rect">
            <a:avLst/>
          </a:prstGeom>
          <a:noFill/>
          <a:ln w="28575">
            <a:solidFill>
              <a:schemeClr val="accent4"/>
            </a:solidFill>
          </a:ln>
        </p:spPr>
        <p:txBody>
          <a:bodyPr wrap="square">
            <a:spAutoFit/>
          </a:bodyPr>
          <a:lstStyle/>
          <a:p>
            <a:pPr algn="ctr" fontAlgn="b"/>
            <a:endParaRPr lang="en-US" sz="1000" b="1" i="0" u="none" strike="noStrike" dirty="0">
              <a:solidFill>
                <a:schemeClr val="accent4"/>
              </a:solidFill>
              <a:effectLst/>
              <a:latin typeface="Calibri" panose="020F0502020204030204" pitchFamily="34" charset="0"/>
            </a:endParaRPr>
          </a:p>
        </p:txBody>
      </p:sp>
      <p:sp>
        <p:nvSpPr>
          <p:cNvPr id="14" name="TextBox 13">
            <a:extLst>
              <a:ext uri="{FF2B5EF4-FFF2-40B4-BE49-F238E27FC236}">
                <a16:creationId xmlns:a16="http://schemas.microsoft.com/office/drawing/2014/main" id="{A691B2CD-9654-02D6-8FC4-6D0A03860A37}"/>
              </a:ext>
            </a:extLst>
          </p:cNvPr>
          <p:cNvSpPr txBox="1"/>
          <p:nvPr/>
        </p:nvSpPr>
        <p:spPr>
          <a:xfrm>
            <a:off x="6590989" y="5960458"/>
            <a:ext cx="137160" cy="137160"/>
          </a:xfrm>
          <a:prstGeom prst="rect">
            <a:avLst/>
          </a:prstGeom>
          <a:noFill/>
          <a:ln w="28575">
            <a:solidFill>
              <a:schemeClr val="accent1"/>
            </a:solidFill>
          </a:ln>
        </p:spPr>
        <p:txBody>
          <a:bodyPr wrap="square">
            <a:spAutoFit/>
          </a:bodyPr>
          <a:lstStyle/>
          <a:p>
            <a:pPr algn="ctr" fontAlgn="b"/>
            <a:endParaRPr lang="en-US" sz="1000" b="1" i="0" u="none" strike="noStrike" dirty="0">
              <a:solidFill>
                <a:srgbClr val="006100"/>
              </a:solidFill>
              <a:effectLst/>
              <a:latin typeface="Calibri" panose="020F0502020204030204" pitchFamily="34" charset="0"/>
            </a:endParaRPr>
          </a:p>
        </p:txBody>
      </p:sp>
      <p:sp>
        <p:nvSpPr>
          <p:cNvPr id="16" name="TextBox 15">
            <a:extLst>
              <a:ext uri="{FF2B5EF4-FFF2-40B4-BE49-F238E27FC236}">
                <a16:creationId xmlns:a16="http://schemas.microsoft.com/office/drawing/2014/main" id="{3AF3179D-D406-72D0-7AF7-C76AC5DE8817}"/>
              </a:ext>
            </a:extLst>
          </p:cNvPr>
          <p:cNvSpPr txBox="1"/>
          <p:nvPr/>
        </p:nvSpPr>
        <p:spPr>
          <a:xfrm>
            <a:off x="5253473" y="3769318"/>
            <a:ext cx="780383" cy="246221"/>
          </a:xfrm>
          <a:prstGeom prst="rect">
            <a:avLst/>
          </a:prstGeom>
          <a:noFill/>
          <a:ln w="28575">
            <a:solidFill>
              <a:schemeClr val="accent4"/>
            </a:solidFill>
          </a:ln>
        </p:spPr>
        <p:txBody>
          <a:bodyPr wrap="square">
            <a:spAutoFit/>
          </a:bodyPr>
          <a:lstStyle/>
          <a:p>
            <a:pPr algn="r" fontAlgn="b"/>
            <a:endParaRPr lang="en-US" sz="1000" b="1" i="0" u="none" strike="noStrike" dirty="0">
              <a:solidFill>
                <a:schemeClr val="accent4"/>
              </a:solidFill>
              <a:effectLst/>
              <a:latin typeface="Calibri" panose="020F0502020204030204" pitchFamily="34" charset="0"/>
            </a:endParaRPr>
          </a:p>
        </p:txBody>
      </p:sp>
      <p:sp>
        <p:nvSpPr>
          <p:cNvPr id="17" name="TextBox 16">
            <a:extLst>
              <a:ext uri="{FF2B5EF4-FFF2-40B4-BE49-F238E27FC236}">
                <a16:creationId xmlns:a16="http://schemas.microsoft.com/office/drawing/2014/main" id="{291059D4-86C5-A5DD-0341-FE454CF752FA}"/>
              </a:ext>
            </a:extLst>
          </p:cNvPr>
          <p:cNvSpPr txBox="1"/>
          <p:nvPr/>
        </p:nvSpPr>
        <p:spPr>
          <a:xfrm>
            <a:off x="5253473" y="3483633"/>
            <a:ext cx="780383" cy="246221"/>
          </a:xfrm>
          <a:prstGeom prst="rect">
            <a:avLst/>
          </a:prstGeom>
          <a:noFill/>
          <a:ln w="28575">
            <a:solidFill>
              <a:schemeClr val="accent4"/>
            </a:solidFill>
          </a:ln>
        </p:spPr>
        <p:txBody>
          <a:bodyPr wrap="square">
            <a:spAutoFit/>
          </a:bodyPr>
          <a:lstStyle/>
          <a:p>
            <a:pPr algn="r" fontAlgn="b"/>
            <a:endParaRPr lang="en-US" sz="1000" b="1" i="0" u="none" strike="noStrike" dirty="0">
              <a:solidFill>
                <a:schemeClr val="accent4"/>
              </a:solidFill>
              <a:effectLst/>
              <a:latin typeface="Calibri" panose="020F0502020204030204" pitchFamily="34" charset="0"/>
            </a:endParaRPr>
          </a:p>
        </p:txBody>
      </p:sp>
      <p:sp>
        <p:nvSpPr>
          <p:cNvPr id="18" name="TextBox 17">
            <a:extLst>
              <a:ext uri="{FF2B5EF4-FFF2-40B4-BE49-F238E27FC236}">
                <a16:creationId xmlns:a16="http://schemas.microsoft.com/office/drawing/2014/main" id="{85F5B1E7-D3DB-90E8-D826-361BBB02F4E3}"/>
              </a:ext>
            </a:extLst>
          </p:cNvPr>
          <p:cNvSpPr txBox="1"/>
          <p:nvPr/>
        </p:nvSpPr>
        <p:spPr>
          <a:xfrm>
            <a:off x="7366267" y="2953460"/>
            <a:ext cx="572589" cy="253953"/>
          </a:xfrm>
          <a:prstGeom prst="rect">
            <a:avLst/>
          </a:prstGeom>
          <a:noFill/>
          <a:ln w="28575">
            <a:solidFill>
              <a:schemeClr val="accent1"/>
            </a:solidFill>
          </a:ln>
        </p:spPr>
        <p:txBody>
          <a:bodyPr wrap="square">
            <a:spAutoFit/>
          </a:bodyPr>
          <a:lstStyle/>
          <a:p>
            <a:pPr algn="r" fontAlgn="b"/>
            <a:endParaRPr lang="en-US" sz="1000" b="1" i="0" u="none" strike="noStrike" dirty="0">
              <a:solidFill>
                <a:srgbClr val="006100"/>
              </a:solidFill>
              <a:effectLst/>
              <a:latin typeface="Calibri" panose="020F0502020204030204" pitchFamily="34" charset="0"/>
            </a:endParaRPr>
          </a:p>
        </p:txBody>
      </p:sp>
    </p:spTree>
    <p:extLst>
      <p:ext uri="{BB962C8B-B14F-4D97-AF65-F5344CB8AC3E}">
        <p14:creationId xmlns:p14="http://schemas.microsoft.com/office/powerpoint/2010/main" val="216850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C5AD4C16-F7CE-663E-2882-0DAF53FD4D6B}"/>
              </a:ext>
            </a:extLst>
          </p:cNvPr>
          <p:cNvGraphicFramePr/>
          <p:nvPr>
            <p:extLst>
              <p:ext uri="{D42A27DB-BD31-4B8C-83A1-F6EECF244321}">
                <p14:modId xmlns:p14="http://schemas.microsoft.com/office/powerpoint/2010/main" val="355773367"/>
              </p:ext>
            </p:extLst>
          </p:nvPr>
        </p:nvGraphicFramePr>
        <p:xfrm>
          <a:off x="273211" y="1873762"/>
          <a:ext cx="11645577" cy="4200621"/>
        </p:xfrm>
        <a:graphic>
          <a:graphicData uri="http://schemas.openxmlformats.org/drawingml/2006/chart">
            <c:chart xmlns:c="http://schemas.openxmlformats.org/drawingml/2006/chart" xmlns:r="http://schemas.openxmlformats.org/officeDocument/2006/relationships" r:id="rId3"/>
          </a:graphicData>
        </a:graphic>
      </p:graphicFrame>
      <p:sp>
        <p:nvSpPr>
          <p:cNvPr id="1189" name="Google Shape;1189;p128"/>
          <p:cNvSpPr txBox="1">
            <a:spLocks noGrp="1"/>
          </p:cNvSpPr>
          <p:nvPr>
            <p:ph type="body" idx="2"/>
          </p:nvPr>
        </p:nvSpPr>
        <p:spPr>
          <a:xfrm>
            <a:off x="603503" y="384049"/>
            <a:ext cx="9515857" cy="390899"/>
          </a:xfrm>
          <a:prstGeom prst="rect">
            <a:avLst/>
          </a:prstGeom>
          <a:noFill/>
          <a:ln>
            <a:noFill/>
          </a:ln>
        </p:spPr>
        <p:txBody>
          <a:bodyPr spcFirstLastPara="1" wrap="square" lIns="91433" tIns="45700" rIns="91433" bIns="45700" anchor="t" anchorCtr="0">
            <a:noAutofit/>
          </a:bodyPr>
          <a:lstStyle/>
          <a:p>
            <a:pPr marL="0" indent="0">
              <a:spcBef>
                <a:spcPts val="0"/>
              </a:spcBef>
            </a:pPr>
            <a:r>
              <a:rPr lang="en-US" cap="all" dirty="0">
                <a:ea typeface="+mn-ea"/>
                <a:cs typeface="+mn-cs"/>
              </a:rPr>
              <a:t>member concerns have declined compared to the previous quarter for all categories except </a:t>
            </a:r>
            <a:r>
              <a:rPr lang="en-US" u="sng" cap="all" dirty="0">
                <a:ea typeface="+mn-ea"/>
                <a:cs typeface="+mn-cs"/>
              </a:rPr>
              <a:t>my family and relationships</a:t>
            </a:r>
          </a:p>
        </p:txBody>
      </p:sp>
      <p:sp>
        <p:nvSpPr>
          <p:cNvPr id="3" name="TextBox 2">
            <a:extLst>
              <a:ext uri="{FF2B5EF4-FFF2-40B4-BE49-F238E27FC236}">
                <a16:creationId xmlns:a16="http://schemas.microsoft.com/office/drawing/2014/main" id="{5A8CB57D-A809-5915-DB17-2D31CF0EF2AE}"/>
              </a:ext>
            </a:extLst>
          </p:cNvPr>
          <p:cNvSpPr txBox="1"/>
          <p:nvPr/>
        </p:nvSpPr>
        <p:spPr>
          <a:xfrm>
            <a:off x="2871910" y="1549343"/>
            <a:ext cx="5937475" cy="246221"/>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4877"/>
                </a:solidFill>
                <a:effectLst/>
                <a:uLnTx/>
                <a:uFillTx/>
                <a:latin typeface="DM Sans"/>
                <a:ea typeface="+mn-ea"/>
                <a:cs typeface="+mn-cs"/>
              </a:rPr>
              <a:t>% of members reporting each concern over four quarters*</a:t>
            </a:r>
            <a:endParaRPr kumimoji="0" lang="en-US" sz="1600" b="1" i="0" u="none" strike="noStrike" kern="1200" cap="none" spc="0" normalizeH="0" baseline="0" noProof="0" dirty="0">
              <a:ln>
                <a:noFill/>
              </a:ln>
              <a:solidFill>
                <a:srgbClr val="0D4877"/>
              </a:solidFill>
              <a:effectLst/>
              <a:highlight>
                <a:srgbClr val="00FFFF"/>
              </a:highlight>
              <a:uLnTx/>
              <a:uFillTx/>
              <a:latin typeface="DM Sans"/>
              <a:ea typeface="+mn-ea"/>
              <a:cs typeface="+mn-cs"/>
            </a:endParaRPr>
          </a:p>
        </p:txBody>
      </p:sp>
      <p:sp>
        <p:nvSpPr>
          <p:cNvPr id="6" name="TextBox 5">
            <a:extLst>
              <a:ext uri="{FF2B5EF4-FFF2-40B4-BE49-F238E27FC236}">
                <a16:creationId xmlns:a16="http://schemas.microsoft.com/office/drawing/2014/main" id="{843F1F3F-ABBA-1D83-8363-10A04A8BD950}"/>
              </a:ext>
            </a:extLst>
          </p:cNvPr>
          <p:cNvSpPr txBox="1"/>
          <p:nvPr/>
        </p:nvSpPr>
        <p:spPr>
          <a:xfrm>
            <a:off x="806903" y="5796132"/>
            <a:ext cx="2216954" cy="153888"/>
          </a:xfrm>
          <a:prstGeom prst="rect">
            <a:avLst/>
          </a:prstGeom>
        </p:spPr>
        <p:txBody>
          <a:bodyPr wrap="square" lIns="0" tIns="0" rIns="0" bIns="0" rtlCol="0">
            <a:spAutoFit/>
          </a:bodyPr>
          <a:lstStyle>
            <a:defPPr>
              <a:defRPr lang="en-US"/>
            </a:defPPr>
            <a:lvl1pPr fontAlgn="auto">
              <a:spcAft>
                <a:spcPts val="0"/>
              </a:spcAft>
              <a:defRPr sz="1000"/>
            </a:lvl1pPr>
          </a:lstStyle>
          <a:p>
            <a:r>
              <a:rPr lang="en-US" dirty="0"/>
              <a:t>*Question asked in four quarters only</a:t>
            </a:r>
          </a:p>
        </p:txBody>
      </p:sp>
      <p:sp>
        <p:nvSpPr>
          <p:cNvPr id="20" name="TextBox 19">
            <a:extLst>
              <a:ext uri="{FF2B5EF4-FFF2-40B4-BE49-F238E27FC236}">
                <a16:creationId xmlns:a16="http://schemas.microsoft.com/office/drawing/2014/main" id="{AEADBEDB-CE6A-7C03-5039-CB76EAF0E850}"/>
              </a:ext>
            </a:extLst>
          </p:cNvPr>
          <p:cNvSpPr txBox="1"/>
          <p:nvPr/>
        </p:nvSpPr>
        <p:spPr>
          <a:xfrm>
            <a:off x="10163175" y="2044005"/>
            <a:ext cx="1917854" cy="138499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1400" dirty="0">
                <a:solidFill>
                  <a:schemeClr val="accent4"/>
                </a:solidFill>
                <a:latin typeface="DM Sans"/>
              </a:rPr>
              <a:t>Despite a significant drop from Q4 2023 to Q1 2024, </a:t>
            </a:r>
            <a:r>
              <a:rPr lang="en-US" sz="1400" b="1" dirty="0">
                <a:solidFill>
                  <a:schemeClr val="accent4"/>
                </a:solidFill>
                <a:latin typeface="DM Sans"/>
              </a:rPr>
              <a:t>finances remain among the top concerns </a:t>
            </a:r>
            <a:r>
              <a:rPr lang="en-US" sz="1400" dirty="0">
                <a:solidFill>
                  <a:schemeClr val="accent4"/>
                </a:solidFill>
                <a:latin typeface="DM Sans"/>
              </a:rPr>
              <a:t>for members.</a:t>
            </a:r>
          </a:p>
        </p:txBody>
      </p:sp>
      <p:sp>
        <p:nvSpPr>
          <p:cNvPr id="10" name="Rectangle 9">
            <a:extLst>
              <a:ext uri="{FF2B5EF4-FFF2-40B4-BE49-F238E27FC236}">
                <a16:creationId xmlns:a16="http://schemas.microsoft.com/office/drawing/2014/main" id="{F1C82294-F712-6B52-B62D-8EFB75CDD66E}"/>
              </a:ext>
            </a:extLst>
          </p:cNvPr>
          <p:cNvSpPr/>
          <p:nvPr/>
        </p:nvSpPr>
        <p:spPr>
          <a:xfrm>
            <a:off x="8178210" y="3004701"/>
            <a:ext cx="965790" cy="233799"/>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DM Sans"/>
              <a:ea typeface="+mn-ea"/>
              <a:cs typeface="+mn-cs"/>
            </a:endParaRPr>
          </a:p>
        </p:txBody>
      </p:sp>
      <p:sp>
        <p:nvSpPr>
          <p:cNvPr id="11" name="TextBox 10">
            <a:extLst>
              <a:ext uri="{FF2B5EF4-FFF2-40B4-BE49-F238E27FC236}">
                <a16:creationId xmlns:a16="http://schemas.microsoft.com/office/drawing/2014/main" id="{87782DFB-7B16-5BDB-4EAD-A3BC0248B1BA}"/>
              </a:ext>
            </a:extLst>
          </p:cNvPr>
          <p:cNvSpPr txBox="1"/>
          <p:nvPr/>
        </p:nvSpPr>
        <p:spPr>
          <a:xfrm>
            <a:off x="9710459" y="5667181"/>
            <a:ext cx="1462365" cy="246221"/>
          </a:xfrm>
          <a:prstGeom prst="rect">
            <a:avLst/>
          </a:prstGeom>
        </p:spPr>
        <p:txBody>
          <a:bodyPr wrap="square" lIns="0" tIns="0" rIns="0" bIns="0" rtlCol="0">
            <a:spAutoFit/>
          </a:bodyPr>
          <a:lstStyle/>
          <a:p>
            <a:pPr fontAlgn="auto">
              <a:spcAft>
                <a:spcPts val="0"/>
              </a:spcAft>
            </a:pPr>
            <a:r>
              <a:rPr lang="en-US" sz="800" dirty="0">
                <a:solidFill>
                  <a:schemeClr val="accent4"/>
                </a:solidFill>
              </a:rPr>
              <a:t>Significantly different than previous quarter (90% Confidence)</a:t>
            </a:r>
          </a:p>
        </p:txBody>
      </p:sp>
      <p:sp>
        <p:nvSpPr>
          <p:cNvPr id="13" name="TextBox 12">
            <a:extLst>
              <a:ext uri="{FF2B5EF4-FFF2-40B4-BE49-F238E27FC236}">
                <a16:creationId xmlns:a16="http://schemas.microsoft.com/office/drawing/2014/main" id="{9A5910A3-6D44-3A3E-0396-1EDC7E6AAC7E}"/>
              </a:ext>
            </a:extLst>
          </p:cNvPr>
          <p:cNvSpPr txBox="1"/>
          <p:nvPr/>
        </p:nvSpPr>
        <p:spPr>
          <a:xfrm>
            <a:off x="9525445" y="5714687"/>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cxnSp>
        <p:nvCxnSpPr>
          <p:cNvPr id="14" name="Straight Connector 13">
            <a:extLst>
              <a:ext uri="{FF2B5EF4-FFF2-40B4-BE49-F238E27FC236}">
                <a16:creationId xmlns:a16="http://schemas.microsoft.com/office/drawing/2014/main" id="{A1BF63FF-72AC-AFFA-81EE-DB8700A1B3DA}"/>
              </a:ext>
            </a:extLst>
          </p:cNvPr>
          <p:cNvCxnSpPr/>
          <p:nvPr/>
        </p:nvCxnSpPr>
        <p:spPr>
          <a:xfrm flipV="1">
            <a:off x="9144000" y="2647950"/>
            <a:ext cx="1057275" cy="504825"/>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2" name="TextBox 1">
            <a:extLst>
              <a:ext uri="{FF2B5EF4-FFF2-40B4-BE49-F238E27FC236}">
                <a16:creationId xmlns:a16="http://schemas.microsoft.com/office/drawing/2014/main" id="{95CD01DF-7356-E7F7-8FAC-6548D030EF29}"/>
              </a:ext>
            </a:extLst>
          </p:cNvPr>
          <p:cNvSpPr txBox="1"/>
          <p:nvPr/>
        </p:nvSpPr>
        <p:spPr>
          <a:xfrm>
            <a:off x="6043333" y="2932478"/>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sp>
        <p:nvSpPr>
          <p:cNvPr id="5" name="TextBox 4">
            <a:extLst>
              <a:ext uri="{FF2B5EF4-FFF2-40B4-BE49-F238E27FC236}">
                <a16:creationId xmlns:a16="http://schemas.microsoft.com/office/drawing/2014/main" id="{F03EAAD7-E1A4-F61A-39BB-D31F8BAA882A}"/>
              </a:ext>
            </a:extLst>
          </p:cNvPr>
          <p:cNvSpPr txBox="1"/>
          <p:nvPr/>
        </p:nvSpPr>
        <p:spPr>
          <a:xfrm>
            <a:off x="6043333" y="3955022"/>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sp>
        <p:nvSpPr>
          <p:cNvPr id="12" name="TextBox 11">
            <a:extLst>
              <a:ext uri="{FF2B5EF4-FFF2-40B4-BE49-F238E27FC236}">
                <a16:creationId xmlns:a16="http://schemas.microsoft.com/office/drawing/2014/main" id="{33FCFBEF-8C8B-1C5D-38D2-B885327CC65B}"/>
              </a:ext>
            </a:extLst>
          </p:cNvPr>
          <p:cNvSpPr txBox="1"/>
          <p:nvPr/>
        </p:nvSpPr>
        <p:spPr>
          <a:xfrm>
            <a:off x="4090708" y="4989878"/>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sp>
        <p:nvSpPr>
          <p:cNvPr id="15" name="TextBox 14">
            <a:extLst>
              <a:ext uri="{FF2B5EF4-FFF2-40B4-BE49-F238E27FC236}">
                <a16:creationId xmlns:a16="http://schemas.microsoft.com/office/drawing/2014/main" id="{B8FB6E1C-E618-EACA-6D1C-13167DEB5FCD}"/>
              </a:ext>
            </a:extLst>
          </p:cNvPr>
          <p:cNvSpPr txBox="1"/>
          <p:nvPr/>
        </p:nvSpPr>
        <p:spPr>
          <a:xfrm>
            <a:off x="6039388" y="2346178"/>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sp>
        <p:nvSpPr>
          <p:cNvPr id="16" name="TextBox 15">
            <a:extLst>
              <a:ext uri="{FF2B5EF4-FFF2-40B4-BE49-F238E27FC236}">
                <a16:creationId xmlns:a16="http://schemas.microsoft.com/office/drawing/2014/main" id="{B0B6D4FF-F759-DEED-FAF0-371E7804F610}"/>
              </a:ext>
            </a:extLst>
          </p:cNvPr>
          <p:cNvSpPr txBox="1"/>
          <p:nvPr/>
        </p:nvSpPr>
        <p:spPr>
          <a:xfrm>
            <a:off x="4090708" y="3955022"/>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spTree>
    <p:extLst>
      <p:ext uri="{BB962C8B-B14F-4D97-AF65-F5344CB8AC3E}">
        <p14:creationId xmlns:p14="http://schemas.microsoft.com/office/powerpoint/2010/main" val="337385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13AD7C-7AF9-47C3-95EF-E178BE25FB36}"/>
              </a:ext>
            </a:extLst>
          </p:cNvPr>
          <p:cNvSpPr>
            <a:spLocks noGrp="1"/>
          </p:cNvSpPr>
          <p:nvPr>
            <p:ph type="body" sz="quarter" idx="10"/>
          </p:nvPr>
        </p:nvSpPr>
        <p:spPr>
          <a:xfrm>
            <a:off x="603504" y="384048"/>
            <a:ext cx="10121646" cy="773298"/>
          </a:xfrm>
        </p:spPr>
        <p:txBody>
          <a:bodyPr lIns="91440" tIns="45720" rIns="91440" bIns="45720" anchor="t"/>
          <a:lstStyle/>
          <a:p>
            <a:r>
              <a:rPr lang="en-US" sz="2800" b="0" dirty="0">
                <a:latin typeface="Bebas Neue"/>
              </a:rPr>
              <a:t>Commercial members continue to be most concerned about </a:t>
            </a:r>
            <a:r>
              <a:rPr lang="en-US" sz="2800" b="0" u="sng" dirty="0">
                <a:latin typeface="Bebas Neue"/>
              </a:rPr>
              <a:t>finances</a:t>
            </a:r>
            <a:r>
              <a:rPr lang="en-US" sz="2800" b="0" dirty="0">
                <a:latin typeface="Bebas Neue"/>
              </a:rPr>
              <a:t>, while medicare members are still most concerned with </a:t>
            </a:r>
            <a:r>
              <a:rPr lang="en-US" sz="2800" b="0" u="sng" dirty="0">
                <a:latin typeface="Bebas Neue"/>
              </a:rPr>
              <a:t>state of the world/country</a:t>
            </a:r>
          </a:p>
        </p:txBody>
      </p:sp>
      <p:graphicFrame>
        <p:nvGraphicFramePr>
          <p:cNvPr id="2" name="Table 2">
            <a:extLst>
              <a:ext uri="{FF2B5EF4-FFF2-40B4-BE49-F238E27FC236}">
                <a16:creationId xmlns:a16="http://schemas.microsoft.com/office/drawing/2014/main" id="{9CFF193D-CD1B-44C7-A944-873E45DEEC8E}"/>
              </a:ext>
            </a:extLst>
          </p:cNvPr>
          <p:cNvGraphicFramePr>
            <a:graphicFrameLocks noGrp="1"/>
          </p:cNvGraphicFramePr>
          <p:nvPr>
            <p:extLst>
              <p:ext uri="{D42A27DB-BD31-4B8C-83A1-F6EECF244321}">
                <p14:modId xmlns:p14="http://schemas.microsoft.com/office/powerpoint/2010/main" val="2441174527"/>
              </p:ext>
            </p:extLst>
          </p:nvPr>
        </p:nvGraphicFramePr>
        <p:xfrm>
          <a:off x="806451" y="1618381"/>
          <a:ext cx="6813548" cy="4206240"/>
        </p:xfrm>
        <a:graphic>
          <a:graphicData uri="http://schemas.openxmlformats.org/drawingml/2006/table">
            <a:tbl>
              <a:tblPr firstRow="1" bandRow="1">
                <a:tableStyleId>{72833802-FEF1-4C79-8D5D-14CF1EAF98D9}</a:tableStyleId>
              </a:tblPr>
              <a:tblGrid>
                <a:gridCol w="1703387">
                  <a:extLst>
                    <a:ext uri="{9D8B030D-6E8A-4147-A177-3AD203B41FA5}">
                      <a16:colId xmlns:a16="http://schemas.microsoft.com/office/drawing/2014/main" val="2228052807"/>
                    </a:ext>
                  </a:extLst>
                </a:gridCol>
                <a:gridCol w="1703387">
                  <a:extLst>
                    <a:ext uri="{9D8B030D-6E8A-4147-A177-3AD203B41FA5}">
                      <a16:colId xmlns:a16="http://schemas.microsoft.com/office/drawing/2014/main" val="557028133"/>
                    </a:ext>
                  </a:extLst>
                </a:gridCol>
                <a:gridCol w="1703387">
                  <a:extLst>
                    <a:ext uri="{9D8B030D-6E8A-4147-A177-3AD203B41FA5}">
                      <a16:colId xmlns:a16="http://schemas.microsoft.com/office/drawing/2014/main" val="2794967618"/>
                    </a:ext>
                  </a:extLst>
                </a:gridCol>
                <a:gridCol w="1703387">
                  <a:extLst>
                    <a:ext uri="{9D8B030D-6E8A-4147-A177-3AD203B41FA5}">
                      <a16:colId xmlns:a16="http://schemas.microsoft.com/office/drawing/2014/main" val="1795371454"/>
                    </a:ext>
                  </a:extLst>
                </a:gridCol>
              </a:tblGrid>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strike="noStrike">
                        <a:solidFill>
                          <a:schemeClr val="bg1"/>
                        </a:solidFill>
                        <a:latin typeface="DM Sans" pitchFamily="2" charset="0"/>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gridSpan="3">
                  <a:txBody>
                    <a:bodyPr/>
                    <a:lstStyle/>
                    <a:p>
                      <a:pPr marL="0" marR="0" lvl="0" indent="0" algn="ctr" rtl="0" eaLnBrk="1" fontAlgn="auto" latinLnBrk="0" hangingPunct="1">
                        <a:lnSpc>
                          <a:spcPct val="100000"/>
                        </a:lnSpc>
                        <a:spcBef>
                          <a:spcPts val="0"/>
                        </a:spcBef>
                        <a:spcAft>
                          <a:spcPts val="0"/>
                        </a:spcAft>
                        <a:buClrTx/>
                        <a:buSzTx/>
                        <a:buFontTx/>
                        <a:buNone/>
                      </a:pPr>
                      <a:r>
                        <a:rPr kumimoji="0" lang="en-US" sz="1800" b="1" i="0" u="none" strike="noStrike" kern="1200" cap="none" spc="0" normalizeH="0" baseline="0" noProof="0">
                          <a:ln>
                            <a:noFill/>
                          </a:ln>
                          <a:solidFill>
                            <a:srgbClr val="FFFFFF"/>
                          </a:solidFill>
                          <a:effectLst/>
                          <a:uLnTx/>
                          <a:uFillTx/>
                          <a:latin typeface="DM Sans"/>
                          <a:ea typeface="+mn-ea"/>
                          <a:cs typeface="+mn-cs"/>
                        </a:rPr>
                        <a:t>% REPORTING CONCERN Q1 2024</a:t>
                      </a:r>
                      <a:endParaRPr lang="en-US" sz="1800" b="1" i="0" u="none" strike="noStrike" kern="1200" cap="none" spc="0" normalizeH="0" baseline="0" noProof="0">
                        <a:ln>
                          <a:noFill/>
                        </a:ln>
                        <a:solidFill>
                          <a:srgbClr val="FFFFFF"/>
                        </a:solidFill>
                        <a:effectLst/>
                        <a:uLnTx/>
                        <a:uFillTx/>
                        <a:latin typeface="DM Sans"/>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strike="noStrike">
                        <a:solidFill>
                          <a:schemeClr val="bg1"/>
                        </a:solidFill>
                        <a:latin typeface="DM Sans" pitchFamily="2" charset="0"/>
                      </a:endParaRPr>
                    </a:p>
                  </a:txBody>
                  <a:tcPr>
                    <a:lnL w="12700" cap="flat" cmpd="sng" algn="ctr">
                      <a:solidFill>
                        <a:schemeClr val="tx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4048258204"/>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strike="noStrike">
                          <a:solidFill>
                            <a:schemeClr val="bg1"/>
                          </a:solidFill>
                          <a:latin typeface="DM Sans"/>
                        </a:rPr>
                        <a:t>CONCERNS</a:t>
                      </a:r>
                    </a:p>
                  </a:txBody>
                  <a:tcPr anchor="b">
                    <a:lnR w="12700" cap="flat" cmpd="sng" algn="ctr">
                      <a:solidFill>
                        <a:schemeClr val="tx1"/>
                      </a:solidFill>
                      <a:prstDash val="solid"/>
                      <a:round/>
                      <a:headEnd type="none" w="med" len="med"/>
                      <a:tailEnd type="none" w="med" len="med"/>
                    </a:lnR>
                    <a:lnB w="12700" cap="flat" cmpd="sng" algn="ctr">
                      <a:solidFill>
                        <a:schemeClr val="tx1">
                          <a:lumMod val="20000"/>
                          <a:lumOff val="80000"/>
                        </a:schemeClr>
                      </a:solidFill>
                      <a:prstDash val="solid"/>
                      <a:round/>
                      <a:headEnd type="none" w="med" len="med"/>
                      <a:tailEnd type="none" w="med" len="med"/>
                    </a:lnB>
                    <a:solidFill>
                      <a:schemeClr val="accent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0" strike="noStrike" dirty="0">
                          <a:solidFill>
                            <a:schemeClr val="bg1"/>
                          </a:solidFill>
                          <a:latin typeface="DM Sans"/>
                        </a:rPr>
                        <a:t>Total BCBSMA </a:t>
                      </a:r>
                      <a:endParaRPr lang="en-US" sz="1200" b="0" strike="noStrike" dirty="0">
                        <a:solidFill>
                          <a:schemeClr val="bg1"/>
                        </a:solidFill>
                        <a:latin typeface="DM Sans" pitchFamily="2" charset="0"/>
                      </a:endParaRPr>
                    </a:p>
                    <a:p>
                      <a:pPr marL="0" marR="0" lvl="0" indent="0" algn="ctr" rtl="0" eaLnBrk="1" fontAlgn="auto" latinLnBrk="0" hangingPunct="1">
                        <a:lnSpc>
                          <a:spcPct val="100000"/>
                        </a:lnSpc>
                        <a:spcBef>
                          <a:spcPts val="0"/>
                        </a:spcBef>
                        <a:spcAft>
                          <a:spcPts val="0"/>
                        </a:spcAft>
                        <a:buClrTx/>
                        <a:buSzTx/>
                        <a:buFontTx/>
                        <a:buNone/>
                      </a:pPr>
                      <a:r>
                        <a:rPr lang="en-US" sz="1200" b="0" strike="noStrike" dirty="0">
                          <a:solidFill>
                            <a:schemeClr val="bg1"/>
                          </a:solidFill>
                          <a:latin typeface="DM Sans"/>
                        </a:rPr>
                        <a:t>Members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accent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0" strike="noStrike" dirty="0">
                          <a:solidFill>
                            <a:schemeClr val="bg1"/>
                          </a:solidFill>
                          <a:latin typeface="DM Sans"/>
                        </a:rPr>
                        <a:t>BCBSMA Commercial Members </a:t>
                      </a:r>
                      <a:endParaRPr lang="en-US" sz="1200" b="0" strike="noStrike" dirty="0">
                        <a:solidFill>
                          <a:schemeClr val="bg1"/>
                        </a:solidFill>
                        <a:latin typeface="DM San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accent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0" strike="noStrike" dirty="0">
                          <a:solidFill>
                            <a:schemeClr val="bg1"/>
                          </a:solidFill>
                          <a:latin typeface="DM Sans"/>
                        </a:rPr>
                        <a:t>BCBSMA Medicare </a:t>
                      </a:r>
                      <a:endParaRPr lang="en-US" sz="1200" b="0" strike="noStrike" dirty="0">
                        <a:solidFill>
                          <a:schemeClr val="bg1"/>
                        </a:solidFill>
                        <a:latin typeface="DM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strike="noStrike" dirty="0">
                          <a:solidFill>
                            <a:schemeClr val="bg1"/>
                          </a:solidFill>
                          <a:latin typeface="DM Sans"/>
                        </a:rPr>
                        <a:t>Members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strike="noStrike" dirty="0">
                        <a:solidFill>
                          <a:schemeClr val="bg1"/>
                        </a:solidFill>
                        <a:latin typeface="DM Sans"/>
                      </a:endParaRPr>
                    </a:p>
                  </a:txBody>
                  <a:tcPr>
                    <a:lnL w="12700" cap="flat" cmpd="sng" algn="ctr">
                      <a:solidFill>
                        <a:schemeClr val="tx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966470874"/>
                  </a:ext>
                </a:extLst>
              </a:tr>
              <a:tr h="411480">
                <a:tc>
                  <a:txBody>
                    <a:bodyPr/>
                    <a:lstStyle/>
                    <a:p>
                      <a:pPr algn="r" fontAlgn="b"/>
                      <a:r>
                        <a:rPr lang="en-US" sz="1400" kern="1200">
                          <a:solidFill>
                            <a:schemeClr val="tx1"/>
                          </a:solidFill>
                          <a:latin typeface="DM Sans"/>
                          <a:ea typeface="+mn-ea"/>
                          <a:cs typeface="+mn-cs"/>
                        </a:rPr>
                        <a:t>My finances</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44%</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48%</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30%</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572601488"/>
                  </a:ext>
                </a:extLst>
              </a:tr>
              <a:tr h="411480">
                <a:tc>
                  <a:txBody>
                    <a:bodyPr/>
                    <a:lstStyle/>
                    <a:p>
                      <a:pPr algn="r" fontAlgn="b"/>
                      <a:r>
                        <a:rPr lang="en-US" sz="1400" kern="1200">
                          <a:solidFill>
                            <a:schemeClr val="tx1"/>
                          </a:solidFill>
                          <a:latin typeface="DM Sans"/>
                          <a:ea typeface="+mn-ea"/>
                          <a:cs typeface="+mn-cs"/>
                        </a:rPr>
                        <a:t>My family and relationships</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42%</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42%</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41%</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87000513"/>
                  </a:ext>
                </a:extLst>
              </a:tr>
              <a:tr h="411480">
                <a:tc>
                  <a:txBody>
                    <a:bodyPr/>
                    <a:lstStyle/>
                    <a:p>
                      <a:pPr algn="r" fontAlgn="b"/>
                      <a:r>
                        <a:rPr lang="en-US" sz="1400" kern="1200">
                          <a:solidFill>
                            <a:schemeClr val="tx1"/>
                          </a:solidFill>
                          <a:latin typeface="DM Sans"/>
                          <a:ea typeface="+mn-ea"/>
                          <a:cs typeface="+mn-cs"/>
                        </a:rPr>
                        <a:t> My physical health</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42%</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41%</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43%</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18237014"/>
                  </a:ext>
                </a:extLst>
              </a:tr>
              <a:tr h="411480">
                <a:tc>
                  <a:txBody>
                    <a:bodyPr/>
                    <a:lstStyle/>
                    <a:p>
                      <a:pPr algn="r" fontAlgn="b"/>
                      <a:r>
                        <a:rPr lang="en-US" sz="1400" kern="1200">
                          <a:solidFill>
                            <a:schemeClr val="tx1"/>
                          </a:solidFill>
                          <a:latin typeface="DM Sans"/>
                          <a:ea typeface="+mn-ea"/>
                          <a:cs typeface="+mn-cs"/>
                        </a:rPr>
                        <a:t>The state of the world/country</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39%</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36%</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52%</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165083454"/>
                  </a:ext>
                </a:extLst>
              </a:tr>
              <a:tr h="411480">
                <a:tc>
                  <a:txBody>
                    <a:bodyPr/>
                    <a:lstStyle/>
                    <a:p>
                      <a:pPr algn="r" fontAlgn="b"/>
                      <a:r>
                        <a:rPr lang="en-US" sz="1400" kern="1200">
                          <a:solidFill>
                            <a:schemeClr val="tx1"/>
                          </a:solidFill>
                          <a:latin typeface="DM Sans"/>
                          <a:ea typeface="+mn-ea"/>
                          <a:cs typeface="+mn-cs"/>
                        </a:rPr>
                        <a:t>My mental well-being</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ctr" fontAlgn="b"/>
                      <a:r>
                        <a:rPr lang="en-US" sz="1400" kern="1200">
                          <a:solidFill>
                            <a:schemeClr val="tx1"/>
                          </a:solidFill>
                          <a:latin typeface="DM Sans"/>
                          <a:ea typeface="+mn-ea"/>
                          <a:cs typeface="+mn-cs"/>
                        </a:rPr>
                        <a:t>35%</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ctr" fontAlgn="b"/>
                      <a:r>
                        <a:rPr lang="en-US" sz="1400" kern="1200">
                          <a:solidFill>
                            <a:schemeClr val="tx1"/>
                          </a:solidFill>
                          <a:latin typeface="DM Sans"/>
                          <a:ea typeface="+mn-ea"/>
                          <a:cs typeface="+mn-cs"/>
                        </a:rPr>
                        <a:t>40%</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ctr" fontAlgn="b"/>
                      <a:r>
                        <a:rPr lang="en-US" sz="1400" kern="1200">
                          <a:solidFill>
                            <a:schemeClr val="tx1"/>
                          </a:solidFill>
                          <a:latin typeface="DM Sans"/>
                          <a:ea typeface="+mn-ea"/>
                          <a:cs typeface="+mn-cs"/>
                        </a:rPr>
                        <a:t>20%</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extLst>
                  <a:ext uri="{0D108BD9-81ED-4DB2-BD59-A6C34878D82A}">
                    <a16:rowId xmlns:a16="http://schemas.microsoft.com/office/drawing/2014/main" val="2781869870"/>
                  </a:ext>
                </a:extLst>
              </a:tr>
              <a:tr h="411480">
                <a:tc>
                  <a:txBody>
                    <a:bodyPr/>
                    <a:lstStyle/>
                    <a:p>
                      <a:pPr algn="r" fontAlgn="b"/>
                      <a:r>
                        <a:rPr lang="en-US" sz="1400" kern="1200">
                          <a:solidFill>
                            <a:schemeClr val="tx1"/>
                          </a:solidFill>
                          <a:latin typeface="DM Sans"/>
                          <a:ea typeface="+mn-ea"/>
                          <a:cs typeface="+mn-cs"/>
                        </a:rPr>
                        <a:t> Managing my daily tasks at home and/or work</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ctr" fontAlgn="b"/>
                      <a:r>
                        <a:rPr lang="en-US" sz="1400" kern="1200">
                          <a:solidFill>
                            <a:schemeClr val="tx1"/>
                          </a:solidFill>
                          <a:latin typeface="DM Sans"/>
                          <a:ea typeface="+mn-ea"/>
                          <a:cs typeface="+mn-cs"/>
                        </a:rPr>
                        <a:t>30%</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ctr" fontAlgn="b"/>
                      <a:r>
                        <a:rPr lang="en-US" sz="1400" kern="1200">
                          <a:solidFill>
                            <a:schemeClr val="tx1"/>
                          </a:solidFill>
                          <a:latin typeface="DM Sans"/>
                          <a:ea typeface="+mn-ea"/>
                          <a:cs typeface="+mn-cs"/>
                        </a:rPr>
                        <a:t>32%</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ctr" fontAlgn="b"/>
                      <a:r>
                        <a:rPr lang="en-US" sz="1400" kern="1200">
                          <a:solidFill>
                            <a:schemeClr val="tx1"/>
                          </a:solidFill>
                          <a:latin typeface="DM Sans"/>
                          <a:ea typeface="+mn-ea"/>
                          <a:cs typeface="+mn-cs"/>
                        </a:rPr>
                        <a:t>23%</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extLst>
                  <a:ext uri="{0D108BD9-81ED-4DB2-BD59-A6C34878D82A}">
                    <a16:rowId xmlns:a16="http://schemas.microsoft.com/office/drawing/2014/main" val="1063168059"/>
                  </a:ext>
                </a:extLst>
              </a:tr>
              <a:tr h="411480">
                <a:tc>
                  <a:txBody>
                    <a:bodyPr/>
                    <a:lstStyle/>
                    <a:p>
                      <a:pPr algn="r" fontAlgn="b"/>
                      <a:r>
                        <a:rPr lang="en-US" sz="1400" kern="1200">
                          <a:solidFill>
                            <a:schemeClr val="tx1"/>
                          </a:solidFill>
                          <a:latin typeface="DM Sans"/>
                          <a:ea typeface="+mn-ea"/>
                          <a:cs typeface="+mn-cs"/>
                        </a:rPr>
                        <a:t> Other*</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ctr" fontAlgn="b"/>
                      <a:r>
                        <a:rPr lang="en-US" sz="1400" kern="1200">
                          <a:solidFill>
                            <a:schemeClr val="tx1"/>
                          </a:solidFill>
                          <a:latin typeface="DM Sans"/>
                          <a:ea typeface="+mn-ea"/>
                          <a:cs typeface="+mn-cs"/>
                        </a:rPr>
                        <a:t>6%</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ctr" fontAlgn="b"/>
                      <a:r>
                        <a:rPr lang="en-US" sz="1400" kern="1200">
                          <a:solidFill>
                            <a:schemeClr val="tx1"/>
                          </a:solidFill>
                          <a:latin typeface="DM Sans"/>
                          <a:ea typeface="+mn-ea"/>
                          <a:cs typeface="+mn-cs"/>
                        </a:rPr>
                        <a:t>6%</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ctr" fontAlgn="b"/>
                      <a:r>
                        <a:rPr lang="en-US" sz="1400" kern="1200" dirty="0">
                          <a:solidFill>
                            <a:schemeClr val="tx1"/>
                          </a:solidFill>
                          <a:latin typeface="DM Sans"/>
                          <a:ea typeface="+mn-ea"/>
                          <a:cs typeface="+mn-cs"/>
                        </a:rPr>
                        <a:t>5%</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extLst>
                  <a:ext uri="{0D108BD9-81ED-4DB2-BD59-A6C34878D82A}">
                    <a16:rowId xmlns:a16="http://schemas.microsoft.com/office/drawing/2014/main" val="2005485438"/>
                  </a:ext>
                </a:extLst>
              </a:tr>
            </a:tbl>
          </a:graphicData>
        </a:graphic>
      </p:graphicFrame>
      <p:sp>
        <p:nvSpPr>
          <p:cNvPr id="10" name="TextBox 9">
            <a:extLst>
              <a:ext uri="{FF2B5EF4-FFF2-40B4-BE49-F238E27FC236}">
                <a16:creationId xmlns:a16="http://schemas.microsoft.com/office/drawing/2014/main" id="{4ABC1E92-F0DB-F974-D767-C29EB4468BA2}"/>
              </a:ext>
            </a:extLst>
          </p:cNvPr>
          <p:cNvSpPr txBox="1"/>
          <p:nvPr/>
        </p:nvSpPr>
        <p:spPr>
          <a:xfrm>
            <a:off x="4802374" y="2741285"/>
            <a:ext cx="601444" cy="246221"/>
          </a:xfrm>
          <a:prstGeom prst="rect">
            <a:avLst/>
          </a:prstGeom>
          <a:noFill/>
          <a:ln w="28575">
            <a:solidFill>
              <a:schemeClr val="accent4"/>
            </a:solidFill>
          </a:ln>
        </p:spPr>
        <p:txBody>
          <a:bodyPr wrap="square">
            <a:spAutoFit/>
          </a:bodyPr>
          <a:lstStyle/>
          <a:p>
            <a:pPr algn="r" fontAlgn="b"/>
            <a:endParaRPr lang="en-US" sz="1000" b="1" i="0" u="none" strike="noStrike" dirty="0">
              <a:solidFill>
                <a:schemeClr val="accent4"/>
              </a:solidFill>
              <a:effectLst/>
              <a:latin typeface="Calibri" panose="020F0502020204030204" pitchFamily="34" charset="0"/>
            </a:endParaRPr>
          </a:p>
        </p:txBody>
      </p:sp>
      <p:sp>
        <p:nvSpPr>
          <p:cNvPr id="19" name="TextBox 18">
            <a:extLst>
              <a:ext uri="{FF2B5EF4-FFF2-40B4-BE49-F238E27FC236}">
                <a16:creationId xmlns:a16="http://schemas.microsoft.com/office/drawing/2014/main" id="{EE878515-23F1-7F51-37A3-5037811D8DD6}"/>
              </a:ext>
            </a:extLst>
          </p:cNvPr>
          <p:cNvSpPr txBox="1"/>
          <p:nvPr/>
        </p:nvSpPr>
        <p:spPr>
          <a:xfrm>
            <a:off x="4802374" y="4427547"/>
            <a:ext cx="601444" cy="246221"/>
          </a:xfrm>
          <a:prstGeom prst="rect">
            <a:avLst/>
          </a:prstGeom>
          <a:noFill/>
          <a:ln w="28575">
            <a:solidFill>
              <a:schemeClr val="accent4"/>
            </a:solidFill>
          </a:ln>
        </p:spPr>
        <p:txBody>
          <a:bodyPr wrap="square">
            <a:spAutoFit/>
          </a:bodyPr>
          <a:lstStyle/>
          <a:p>
            <a:pPr algn="r" fontAlgn="b"/>
            <a:endParaRPr lang="en-US" sz="1000" b="1" i="0" u="none" strike="noStrike" dirty="0">
              <a:solidFill>
                <a:schemeClr val="accent4"/>
              </a:solidFill>
              <a:effectLst/>
              <a:latin typeface="Calibri" panose="020F0502020204030204" pitchFamily="34" charset="0"/>
            </a:endParaRPr>
          </a:p>
        </p:txBody>
      </p:sp>
      <p:sp>
        <p:nvSpPr>
          <p:cNvPr id="22" name="TextBox 21">
            <a:extLst>
              <a:ext uri="{FF2B5EF4-FFF2-40B4-BE49-F238E27FC236}">
                <a16:creationId xmlns:a16="http://schemas.microsoft.com/office/drawing/2014/main" id="{58BD0184-F80F-7841-531E-456097D1CCB8}"/>
              </a:ext>
            </a:extLst>
          </p:cNvPr>
          <p:cNvSpPr txBox="1"/>
          <p:nvPr/>
        </p:nvSpPr>
        <p:spPr>
          <a:xfrm>
            <a:off x="6411433" y="3996705"/>
            <a:ext cx="608492" cy="246221"/>
          </a:xfrm>
          <a:prstGeom prst="rect">
            <a:avLst/>
          </a:prstGeom>
          <a:noFill/>
          <a:ln w="28575">
            <a:solidFill>
              <a:schemeClr val="accent1"/>
            </a:solidFill>
          </a:ln>
        </p:spPr>
        <p:txBody>
          <a:bodyPr wrap="square">
            <a:spAutoFit/>
          </a:bodyPr>
          <a:lstStyle/>
          <a:p>
            <a:pPr algn="r" fontAlgn="b"/>
            <a:endParaRPr lang="en-US" sz="1000" b="1" i="0" u="none" strike="noStrike" dirty="0">
              <a:solidFill>
                <a:srgbClr val="006100"/>
              </a:solidFill>
              <a:effectLst/>
              <a:latin typeface="Calibri" panose="020F0502020204030204" pitchFamily="34" charset="0"/>
            </a:endParaRPr>
          </a:p>
        </p:txBody>
      </p:sp>
      <p:sp>
        <p:nvSpPr>
          <p:cNvPr id="24" name="TextBox 23">
            <a:extLst>
              <a:ext uri="{FF2B5EF4-FFF2-40B4-BE49-F238E27FC236}">
                <a16:creationId xmlns:a16="http://schemas.microsoft.com/office/drawing/2014/main" id="{C0E69CB7-E733-4795-2A10-E341BE626DFC}"/>
              </a:ext>
            </a:extLst>
          </p:cNvPr>
          <p:cNvSpPr txBox="1"/>
          <p:nvPr/>
        </p:nvSpPr>
        <p:spPr>
          <a:xfrm>
            <a:off x="3250564" y="5884274"/>
            <a:ext cx="137826" cy="137160"/>
          </a:xfrm>
          <a:prstGeom prst="rect">
            <a:avLst/>
          </a:prstGeom>
          <a:noFill/>
          <a:ln w="28575">
            <a:solidFill>
              <a:schemeClr val="accent4"/>
            </a:solidFill>
          </a:ln>
        </p:spPr>
        <p:txBody>
          <a:bodyPr wrap="square">
            <a:spAutoFit/>
          </a:bodyPr>
          <a:lstStyle/>
          <a:p>
            <a:pPr algn="ctr" fontAlgn="b"/>
            <a:endParaRPr lang="en-US" sz="1000" b="1" i="0" u="none" strike="noStrike" dirty="0">
              <a:solidFill>
                <a:schemeClr val="accent4"/>
              </a:solidFill>
              <a:effectLst/>
              <a:latin typeface="Calibri" panose="020F0502020204030204" pitchFamily="34" charset="0"/>
            </a:endParaRPr>
          </a:p>
        </p:txBody>
      </p:sp>
      <p:sp>
        <p:nvSpPr>
          <p:cNvPr id="25" name="TextBox 24">
            <a:extLst>
              <a:ext uri="{FF2B5EF4-FFF2-40B4-BE49-F238E27FC236}">
                <a16:creationId xmlns:a16="http://schemas.microsoft.com/office/drawing/2014/main" id="{07EF7AB6-C0A0-DC54-05EA-8FA2E91AF445}"/>
              </a:ext>
            </a:extLst>
          </p:cNvPr>
          <p:cNvSpPr txBox="1"/>
          <p:nvPr/>
        </p:nvSpPr>
        <p:spPr>
          <a:xfrm>
            <a:off x="5644880" y="5884274"/>
            <a:ext cx="137160" cy="137160"/>
          </a:xfrm>
          <a:prstGeom prst="rect">
            <a:avLst/>
          </a:prstGeom>
          <a:noFill/>
          <a:ln w="28575">
            <a:solidFill>
              <a:schemeClr val="accent1"/>
            </a:solidFill>
          </a:ln>
        </p:spPr>
        <p:txBody>
          <a:bodyPr wrap="square">
            <a:spAutoFit/>
          </a:bodyPr>
          <a:lstStyle/>
          <a:p>
            <a:pPr algn="ctr" fontAlgn="b"/>
            <a:endParaRPr lang="en-US" sz="1000" b="1" i="0" u="none" strike="noStrike" dirty="0">
              <a:solidFill>
                <a:srgbClr val="006100"/>
              </a:solidFill>
              <a:effectLst/>
              <a:latin typeface="Calibri" panose="020F0502020204030204" pitchFamily="34" charset="0"/>
            </a:endParaRPr>
          </a:p>
        </p:txBody>
      </p:sp>
      <p:sp>
        <p:nvSpPr>
          <p:cNvPr id="27" name="TextBox 26">
            <a:extLst>
              <a:ext uri="{FF2B5EF4-FFF2-40B4-BE49-F238E27FC236}">
                <a16:creationId xmlns:a16="http://schemas.microsoft.com/office/drawing/2014/main" id="{6D15B990-DE97-3471-23C6-B0B56B177A6B}"/>
              </a:ext>
            </a:extLst>
          </p:cNvPr>
          <p:cNvSpPr txBox="1"/>
          <p:nvPr/>
        </p:nvSpPr>
        <p:spPr>
          <a:xfrm>
            <a:off x="774552" y="5903638"/>
            <a:ext cx="2487225" cy="307777"/>
          </a:xfrm>
          <a:prstGeom prst="rect">
            <a:avLst/>
          </a:prstGeom>
        </p:spPr>
        <p:txBody>
          <a:bodyPr wrap="square" lIns="0" tIns="0" rIns="0" bIns="0" rtlCol="0">
            <a:spAutoFit/>
          </a:bodyPr>
          <a:lstStyle/>
          <a:p>
            <a:pPr algn="l" fontAlgn="auto">
              <a:spcAft>
                <a:spcPts val="0"/>
              </a:spcAft>
            </a:pPr>
            <a:r>
              <a:rPr lang="en-US" sz="1000" dirty="0"/>
              <a:t>*Others include concerns for health and finances of family members, “everything”</a:t>
            </a:r>
          </a:p>
        </p:txBody>
      </p:sp>
      <p:sp>
        <p:nvSpPr>
          <p:cNvPr id="3" name="TextBox 2">
            <a:extLst>
              <a:ext uri="{FF2B5EF4-FFF2-40B4-BE49-F238E27FC236}">
                <a16:creationId xmlns:a16="http://schemas.microsoft.com/office/drawing/2014/main" id="{012877FE-308A-3FAF-2B4D-2A6578A8F839}"/>
              </a:ext>
            </a:extLst>
          </p:cNvPr>
          <p:cNvSpPr txBox="1"/>
          <p:nvPr/>
        </p:nvSpPr>
        <p:spPr>
          <a:xfrm>
            <a:off x="3472472" y="5884274"/>
            <a:ext cx="1961713" cy="246221"/>
          </a:xfrm>
          <a:prstGeom prst="rect">
            <a:avLst/>
          </a:prstGeom>
        </p:spPr>
        <p:txBody>
          <a:bodyPr wrap="square" lIns="0" tIns="0" rIns="0" bIns="0" rtlCol="0">
            <a:spAutoFit/>
          </a:bodyPr>
          <a:lstStyle/>
          <a:p>
            <a:pPr fontAlgn="auto">
              <a:spcAft>
                <a:spcPts val="0"/>
              </a:spcAft>
            </a:pPr>
            <a:r>
              <a:rPr lang="en-US" sz="800" dirty="0">
                <a:solidFill>
                  <a:schemeClr val="accent4"/>
                </a:solidFill>
              </a:rPr>
              <a:t>Significantly higher for Commercial members vs. Medicare members (95% Confidence)</a:t>
            </a:r>
          </a:p>
        </p:txBody>
      </p:sp>
      <p:sp>
        <p:nvSpPr>
          <p:cNvPr id="4" name="TextBox 3">
            <a:extLst>
              <a:ext uri="{FF2B5EF4-FFF2-40B4-BE49-F238E27FC236}">
                <a16:creationId xmlns:a16="http://schemas.microsoft.com/office/drawing/2014/main" id="{36CEA40E-DEBC-D1E8-C2AA-7BD12D7409B0}"/>
              </a:ext>
            </a:extLst>
          </p:cNvPr>
          <p:cNvSpPr txBox="1"/>
          <p:nvPr/>
        </p:nvSpPr>
        <p:spPr>
          <a:xfrm>
            <a:off x="5831956" y="5884274"/>
            <a:ext cx="1861688" cy="246221"/>
          </a:xfrm>
          <a:prstGeom prst="rect">
            <a:avLst/>
          </a:prstGeom>
        </p:spPr>
        <p:txBody>
          <a:bodyPr wrap="square" lIns="0" tIns="0" rIns="0" bIns="0" rtlCol="0">
            <a:spAutoFit/>
          </a:bodyPr>
          <a:lstStyle/>
          <a:p>
            <a:pPr fontAlgn="auto">
              <a:spcAft>
                <a:spcPts val="0"/>
              </a:spcAft>
            </a:pPr>
            <a:r>
              <a:rPr lang="en-US" sz="800" dirty="0"/>
              <a:t>Significantly higher for Medicare members vs. Commercial </a:t>
            </a:r>
            <a:r>
              <a:rPr lang="en-US" sz="800" dirty="0">
                <a:solidFill>
                  <a:schemeClr val="accent1"/>
                </a:solidFill>
              </a:rPr>
              <a:t>members (95% Confidence)</a:t>
            </a:r>
            <a:endParaRPr lang="en-US" sz="800" dirty="0"/>
          </a:p>
        </p:txBody>
      </p:sp>
      <p:sp>
        <p:nvSpPr>
          <p:cNvPr id="6" name="Speech Bubble: Rectangle with Corners Rounded 5">
            <a:extLst>
              <a:ext uri="{FF2B5EF4-FFF2-40B4-BE49-F238E27FC236}">
                <a16:creationId xmlns:a16="http://schemas.microsoft.com/office/drawing/2014/main" id="{0C6AC838-EC72-FD12-B592-FC7D09B9A655}"/>
              </a:ext>
            </a:extLst>
          </p:cNvPr>
          <p:cNvSpPr/>
          <p:nvPr/>
        </p:nvSpPr>
        <p:spPr>
          <a:xfrm>
            <a:off x="7693644" y="1973928"/>
            <a:ext cx="4352926" cy="3850693"/>
          </a:xfrm>
          <a:prstGeom prst="wedgeRoundRectCallout">
            <a:avLst>
              <a:gd name="adj1" fmla="val -4637"/>
              <a:gd name="adj2" fmla="val 47430"/>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A2377A-3EE7-E9EB-F6BF-022BAAB66619}"/>
              </a:ext>
            </a:extLst>
          </p:cNvPr>
          <p:cNvSpPr txBox="1"/>
          <p:nvPr/>
        </p:nvSpPr>
        <p:spPr>
          <a:xfrm>
            <a:off x="8347477" y="2186473"/>
            <a:ext cx="3218530" cy="3323987"/>
          </a:xfrm>
          <a:prstGeom prst="rect">
            <a:avLst/>
          </a:prstGeom>
          <a:noFill/>
        </p:spPr>
        <p:txBody>
          <a:bodyPr wrap="square" lIns="91440" tIns="45720" rIns="91440" bIns="45720" anchor="t">
            <a:spAutoFit/>
          </a:bodyPr>
          <a:lstStyle/>
          <a:p>
            <a:endParaRPr lang="en-US" sz="1400" i="1" dirty="0">
              <a:solidFill>
                <a:schemeClr val="accent4"/>
              </a:solidFill>
              <a:latin typeface="DM Sans"/>
            </a:endParaRPr>
          </a:p>
          <a:p>
            <a:r>
              <a:rPr lang="en-US" sz="1400" i="1" dirty="0">
                <a:solidFill>
                  <a:schemeClr val="accent4"/>
                </a:solidFill>
                <a:latin typeface="DM Sans"/>
              </a:rPr>
              <a:t>“My company had layoffs in January. I did not get laid off, but it made me very nervous. My oldest child has dyslexia and we have been applying to private high schools and it makes me wonder if this is the best decision.” – Commercial</a:t>
            </a:r>
          </a:p>
          <a:p>
            <a:endParaRPr lang="en-US" sz="1400" i="1" dirty="0">
              <a:solidFill>
                <a:schemeClr val="accent4"/>
              </a:solidFill>
              <a:latin typeface="DM Sans"/>
            </a:endParaRPr>
          </a:p>
          <a:p>
            <a:r>
              <a:rPr lang="en-US" sz="1400" i="1" dirty="0">
                <a:solidFill>
                  <a:schemeClr val="accent4"/>
                </a:solidFill>
                <a:latin typeface="DM Sans"/>
              </a:rPr>
              <a:t>“Politics or, rather, the state of the world and of the US is most on my mind these days... All of the negativity and lack of caring about others by those in power is really getting to me.” - Medicare</a:t>
            </a:r>
          </a:p>
        </p:txBody>
      </p:sp>
      <p:sp>
        <p:nvSpPr>
          <p:cNvPr id="9" name="TextBox 8">
            <a:extLst>
              <a:ext uri="{FF2B5EF4-FFF2-40B4-BE49-F238E27FC236}">
                <a16:creationId xmlns:a16="http://schemas.microsoft.com/office/drawing/2014/main" id="{8CCE1A14-59A0-C834-CBBC-0F7B05DC0C2B}"/>
              </a:ext>
            </a:extLst>
          </p:cNvPr>
          <p:cNvSpPr txBox="1"/>
          <p:nvPr/>
        </p:nvSpPr>
        <p:spPr>
          <a:xfrm rot="10800000">
            <a:off x="7186835" y="1234402"/>
            <a:ext cx="1316465" cy="1923604"/>
          </a:xfrm>
          <a:prstGeom prst="rect">
            <a:avLst/>
          </a:prstGeom>
          <a:noFill/>
        </p:spPr>
        <p:txBody>
          <a:bodyPr wrap="square" rtlCol="0">
            <a:spAutoFit/>
          </a:bodyPr>
          <a:lstStyle/>
          <a:p>
            <a:r>
              <a:rPr lang="en-US" sz="11900" b="1" dirty="0">
                <a:solidFill>
                  <a:schemeClr val="accent4">
                    <a:alpha val="34000"/>
                  </a:schemeClr>
                </a:solidFill>
                <a:latin typeface="DM Sans" pitchFamily="2" charset="0"/>
              </a:rPr>
              <a:t>“</a:t>
            </a:r>
          </a:p>
        </p:txBody>
      </p:sp>
    </p:spTree>
    <p:extLst>
      <p:ext uri="{BB962C8B-B14F-4D97-AF65-F5344CB8AC3E}">
        <p14:creationId xmlns:p14="http://schemas.microsoft.com/office/powerpoint/2010/main" val="3805476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6">
            <a:extLst>
              <a:ext uri="{FF2B5EF4-FFF2-40B4-BE49-F238E27FC236}">
                <a16:creationId xmlns:a16="http://schemas.microsoft.com/office/drawing/2014/main" id="{FF1806C2-181D-46E4-8DBA-5715548B1576}"/>
              </a:ext>
            </a:extLst>
          </p:cNvPr>
          <p:cNvGraphicFramePr>
            <a:graphicFrameLocks noGrp="1"/>
          </p:cNvGraphicFramePr>
          <p:nvPr>
            <p:extLst>
              <p:ext uri="{D42A27DB-BD31-4B8C-83A1-F6EECF244321}">
                <p14:modId xmlns:p14="http://schemas.microsoft.com/office/powerpoint/2010/main" val="2160828449"/>
              </p:ext>
            </p:extLst>
          </p:nvPr>
        </p:nvGraphicFramePr>
        <p:xfrm>
          <a:off x="533400" y="1030066"/>
          <a:ext cx="10771857" cy="4873464"/>
        </p:xfrm>
        <a:graphic>
          <a:graphicData uri="http://schemas.openxmlformats.org/drawingml/2006/table">
            <a:tbl>
              <a:tblPr firstRow="1" bandRow="1">
                <a:tableStyleId>{2D5ABB26-0587-4C30-8999-92F81FD0307C}</a:tableStyleId>
              </a:tblPr>
              <a:tblGrid>
                <a:gridCol w="3363222">
                  <a:extLst>
                    <a:ext uri="{9D8B030D-6E8A-4147-A177-3AD203B41FA5}">
                      <a16:colId xmlns:a16="http://schemas.microsoft.com/office/drawing/2014/main" val="1693855227"/>
                    </a:ext>
                  </a:extLst>
                </a:gridCol>
                <a:gridCol w="318542">
                  <a:extLst>
                    <a:ext uri="{9D8B030D-6E8A-4147-A177-3AD203B41FA5}">
                      <a16:colId xmlns:a16="http://schemas.microsoft.com/office/drawing/2014/main" val="3450141525"/>
                    </a:ext>
                  </a:extLst>
                </a:gridCol>
                <a:gridCol w="3370237">
                  <a:extLst>
                    <a:ext uri="{9D8B030D-6E8A-4147-A177-3AD203B41FA5}">
                      <a16:colId xmlns:a16="http://schemas.microsoft.com/office/drawing/2014/main" val="4050352485"/>
                    </a:ext>
                  </a:extLst>
                </a:gridCol>
                <a:gridCol w="349619">
                  <a:extLst>
                    <a:ext uri="{9D8B030D-6E8A-4147-A177-3AD203B41FA5}">
                      <a16:colId xmlns:a16="http://schemas.microsoft.com/office/drawing/2014/main" val="682468029"/>
                    </a:ext>
                  </a:extLst>
                </a:gridCol>
                <a:gridCol w="3370237">
                  <a:extLst>
                    <a:ext uri="{9D8B030D-6E8A-4147-A177-3AD203B41FA5}">
                      <a16:colId xmlns:a16="http://schemas.microsoft.com/office/drawing/2014/main" val="3931896777"/>
                    </a:ext>
                  </a:extLst>
                </a:gridCol>
              </a:tblGrid>
              <a:tr h="316662">
                <a:tc gridSpan="5">
                  <a:txBody>
                    <a:bodyPr/>
                    <a:lstStyle/>
                    <a:p>
                      <a:pPr algn="l"/>
                      <a:r>
                        <a:rPr lang="en-US" sz="1200" b="1" strike="noStrike" dirty="0">
                          <a:solidFill>
                            <a:schemeClr val="tx1"/>
                          </a:solidFill>
                          <a:latin typeface="DM Sans"/>
                        </a:rPr>
                        <a:t>      </a:t>
                      </a:r>
                    </a:p>
                    <a:p>
                      <a:pPr lvl="0" algn="l">
                        <a:buNone/>
                      </a:pPr>
                      <a:endParaRPr lang="en-US" sz="1400" b="1" strike="noStrike">
                        <a:solidFill>
                          <a:schemeClr val="tx1"/>
                        </a:solidFill>
                        <a:latin typeface="DM Sans"/>
                      </a:endParaRPr>
                    </a:p>
                  </a:txBody>
                  <a:tcPr>
                    <a:noFill/>
                  </a:tcPr>
                </a:tc>
                <a:tc hMerge="1">
                  <a:txBody>
                    <a:bodyPr/>
                    <a:lstStyle/>
                    <a:p>
                      <a:endParaRPr lang="en-US" sz="1400" b="1" strike="sngStrike">
                        <a:solidFill>
                          <a:schemeClr val="bg1"/>
                        </a:solidFill>
                        <a:latin typeface="DM Sans" pitchFamily="2" charset="0"/>
                      </a:endParaRPr>
                    </a:p>
                  </a:txBody>
                  <a:tcPr>
                    <a:noFill/>
                  </a:tcPr>
                </a:tc>
                <a:tc hMerge="1">
                  <a:txBody>
                    <a:bodyPr/>
                    <a:lstStyle/>
                    <a:p>
                      <a:pPr algn="ctr"/>
                      <a:r>
                        <a:rPr lang="en-US" sz="1800" b="1" strike="noStrike">
                          <a:solidFill>
                            <a:schemeClr val="tx1"/>
                          </a:solidFill>
                          <a:latin typeface="DM Sans"/>
                        </a:rPr>
                        <a:t>TOP CONCERNS IN OCTOBER 2022</a:t>
                      </a:r>
                    </a:p>
                  </a:txBody>
                  <a:tcPr>
                    <a:noFill/>
                  </a:tcPr>
                </a:tc>
                <a:tc hMerge="1">
                  <a:txBody>
                    <a:bodyPr/>
                    <a:lstStyle/>
                    <a:p>
                      <a:endParaRPr lang="en-US" b="1" strike="sngStrike">
                        <a:solidFill>
                          <a:schemeClr val="bg1"/>
                        </a:solidFill>
                        <a:latin typeface="DM Sans" pitchFamily="2" charset="0"/>
                      </a:endParaRPr>
                    </a:p>
                  </a:txBody>
                  <a:tcPr>
                    <a:noFill/>
                  </a:tcPr>
                </a:tc>
                <a:tc hMerge="1">
                  <a:txBody>
                    <a:bodyPr/>
                    <a:lstStyle/>
                    <a:p>
                      <a:endParaRPr lang="en-US" b="1" strike="sngStrike">
                        <a:solidFill>
                          <a:schemeClr val="bg1"/>
                        </a:solidFill>
                        <a:latin typeface="DM Sans" pitchFamily="2" charset="0"/>
                      </a:endParaRPr>
                    </a:p>
                  </a:txBody>
                  <a:tcPr>
                    <a:noFill/>
                  </a:tcPr>
                </a:tc>
                <a:extLst>
                  <a:ext uri="{0D108BD9-81ED-4DB2-BD59-A6C34878D82A}">
                    <a16:rowId xmlns:a16="http://schemas.microsoft.com/office/drawing/2014/main" val="1526210236"/>
                  </a:ext>
                </a:extLst>
              </a:tr>
              <a:tr h="43013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DM Sans"/>
                          <a:ea typeface="+mn-ea"/>
                          <a:cs typeface="+mn-cs"/>
                        </a:rPr>
                        <a:t>FINANCES/ECONOMY</a:t>
                      </a:r>
                    </a:p>
                  </a:txBody>
                  <a:tcPr marT="27432" marB="27432">
                    <a:solidFill>
                      <a:schemeClr val="accent2"/>
                    </a:solidFill>
                  </a:tcPr>
                </a:tc>
                <a:tc>
                  <a:txBody>
                    <a:bodyPr/>
                    <a:lstStyle/>
                    <a:p>
                      <a:endParaRPr lang="en-US" b="1" strike="sngStrike">
                        <a:solidFill>
                          <a:schemeClr val="bg1"/>
                        </a:solidFill>
                        <a:latin typeface="DM Sans" pitchFamily="2" charset="0"/>
                      </a:endParaRPr>
                    </a:p>
                  </a:txBody>
                  <a:tcPr marT="27432" marB="27432">
                    <a:noFill/>
                  </a:tcPr>
                </a:tc>
                <a:tc>
                  <a:txBody>
                    <a:bodyPr/>
                    <a:lstStyle/>
                    <a:p>
                      <a:pPr marL="0" indent="0" algn="r">
                        <a:buNone/>
                      </a:pPr>
                      <a:r>
                        <a:rPr lang="en-US" b="1" strike="noStrike" dirty="0">
                          <a:solidFill>
                            <a:schemeClr val="bg1"/>
                          </a:solidFill>
                          <a:latin typeface="DM Sans"/>
                        </a:rPr>
                        <a:t>FAMILY/RELATIONSHIPS</a:t>
                      </a:r>
                    </a:p>
                  </a:txBody>
                  <a:tcPr marT="27432" marB="27432">
                    <a:solidFill>
                      <a:schemeClr val="accent2"/>
                    </a:solidFill>
                  </a:tcPr>
                </a:tc>
                <a:tc>
                  <a:txBody>
                    <a:bodyPr/>
                    <a:lstStyle/>
                    <a:p>
                      <a:endParaRPr lang="en-US" b="1" strike="sngStrike">
                        <a:solidFill>
                          <a:schemeClr val="bg1"/>
                        </a:solidFill>
                        <a:latin typeface="DM Sans" pitchFamily="2" charset="0"/>
                      </a:endParaRPr>
                    </a:p>
                  </a:txBody>
                  <a:tcPr marT="27432" marB="27432">
                    <a:noFill/>
                  </a:tcPr>
                </a:tc>
                <a:tc>
                  <a:txBody>
                    <a:bodyPr/>
                    <a:lstStyle/>
                    <a:p>
                      <a:pPr algn="r"/>
                      <a:r>
                        <a:rPr lang="en-US" b="1" strike="noStrike" dirty="0">
                          <a:solidFill>
                            <a:schemeClr val="bg1"/>
                          </a:solidFill>
                          <a:latin typeface="DM Sans"/>
                        </a:rPr>
                        <a:t>PHYSICAL HEALTH</a:t>
                      </a:r>
                    </a:p>
                  </a:txBody>
                  <a:tcPr marT="27432" marB="27432">
                    <a:solidFill>
                      <a:schemeClr val="accent2"/>
                    </a:solidFill>
                  </a:tcPr>
                </a:tc>
                <a:extLst>
                  <a:ext uri="{0D108BD9-81ED-4DB2-BD59-A6C34878D82A}">
                    <a16:rowId xmlns:a16="http://schemas.microsoft.com/office/drawing/2014/main" val="1289454401"/>
                  </a:ext>
                </a:extLst>
              </a:tr>
              <a:tr h="1658076">
                <a:tc>
                  <a:txBody>
                    <a:bodyPr/>
                    <a:lstStyle/>
                    <a:p>
                      <a:pPr lvl="0" algn="l">
                        <a:lnSpc>
                          <a:spcPct val="100000"/>
                        </a:lnSpc>
                        <a:spcBef>
                          <a:spcPts val="0"/>
                        </a:spcBef>
                        <a:spcAft>
                          <a:spcPts val="0"/>
                        </a:spcAft>
                        <a:buNone/>
                      </a:pPr>
                      <a:r>
                        <a:rPr lang="en-US" sz="1200" b="1" i="0" u="none" strike="noStrike" kern="1200" cap="none" spc="0" normalizeH="0" baseline="0" noProof="0" dirty="0">
                          <a:ln>
                            <a:noFill/>
                          </a:ln>
                          <a:solidFill>
                            <a:srgbClr val="0D4877"/>
                          </a:solidFill>
                          <a:effectLst/>
                          <a:uLnTx/>
                          <a:uFillTx/>
                          <a:latin typeface="DM Sans"/>
                        </a:rPr>
                        <a:t>Finding opportunities to save money and achieve financial stability</a:t>
                      </a:r>
                      <a:r>
                        <a:rPr lang="en-US" sz="1200" b="0" i="0" u="none" strike="noStrike" kern="1200" cap="none" spc="0" normalizeH="0" baseline="0" noProof="0" dirty="0">
                          <a:ln>
                            <a:noFill/>
                          </a:ln>
                          <a:solidFill>
                            <a:srgbClr val="0D4877"/>
                          </a:solidFill>
                          <a:effectLst/>
                          <a:uLnTx/>
                          <a:uFillTx/>
                          <a:latin typeface="DM Sans"/>
                        </a:rPr>
                        <a:t> are top worries for members, and many are thinking critically about their retirement funds. Financial pressures include high real estate costs, job instability, rising prices of everyday goods, coverage of healthcare costs, and financially supporting family members (e.g., weddings, college/new grads, medical expenses, etc.).</a:t>
                      </a:r>
                      <a:endParaRPr lang="en-US" b="0" dirty="0">
                        <a:latin typeface="DM Sans"/>
                      </a:endParaRPr>
                    </a:p>
                    <a:p>
                      <a:pPr marL="0" marR="0" lvl="0" indent="0" algn="l">
                        <a:lnSpc>
                          <a:spcPct val="100000"/>
                        </a:lnSpc>
                        <a:spcBef>
                          <a:spcPts val="0"/>
                        </a:spcBef>
                        <a:spcAft>
                          <a:spcPts val="400"/>
                        </a:spcAft>
                        <a:buClrTx/>
                        <a:buSzTx/>
                        <a:buFontTx/>
                        <a:buNone/>
                      </a:pPr>
                      <a:endParaRPr lang="en-US" sz="1200" b="0" i="0" u="none" strike="noStrike" kern="1200" cap="none" spc="0" normalizeH="0" baseline="0" noProof="0" dirty="0">
                        <a:ln>
                          <a:noFill/>
                        </a:ln>
                        <a:solidFill>
                          <a:srgbClr val="0D4877"/>
                        </a:solidFill>
                        <a:effectLst/>
                        <a:uLnTx/>
                        <a:uFillTx/>
                        <a:latin typeface="DM Sans"/>
                        <a:ea typeface="+mn-ea"/>
                        <a:cs typeface="+mn-cs"/>
                      </a:endParaRPr>
                    </a:p>
                  </a:txBody>
                  <a:tcPr>
                    <a:noFill/>
                  </a:tcPr>
                </a:tc>
                <a:tc>
                  <a:txBody>
                    <a:bodyPr/>
                    <a:lstStyle/>
                    <a:p>
                      <a:endParaRPr lang="en-US" sz="1600" strike="sngStrike">
                        <a:latin typeface="DM Sans" pitchFamily="2" charset="0"/>
                      </a:endParaRPr>
                    </a:p>
                  </a:txBody>
                  <a:tcPr>
                    <a:noFill/>
                  </a:tcPr>
                </a:tc>
                <a:tc>
                  <a:txBody>
                    <a:bodyPr/>
                    <a:lstStyle/>
                    <a:p>
                      <a:r>
                        <a:rPr lang="en-US" sz="1200" b="1" kern="1200" dirty="0">
                          <a:solidFill>
                            <a:schemeClr val="tx1"/>
                          </a:solidFill>
                          <a:effectLst/>
                          <a:latin typeface="DM Sans" pitchFamily="2" charset="0"/>
                          <a:ea typeface="+mn-ea"/>
                          <a:cs typeface="+mn-cs"/>
                        </a:rPr>
                        <a:t>General well-being and health of partners, parents, and children are primary concerns. </a:t>
                      </a:r>
                      <a:r>
                        <a:rPr lang="en-US" sz="1200" kern="1200" dirty="0">
                          <a:solidFill>
                            <a:schemeClr val="tx1"/>
                          </a:solidFill>
                          <a:effectLst/>
                          <a:latin typeface="DM Sans" pitchFamily="2" charset="0"/>
                          <a:ea typeface="+mn-ea"/>
                          <a:cs typeface="+mn-cs"/>
                        </a:rPr>
                        <a:t>Their loved ones are experiencing challenging transitions like entering college, having a baby, job search, and senior living. Quality of relationships is important, and for some it means making future plans to spend time together or working through conflicts.  </a:t>
                      </a:r>
                    </a:p>
                  </a:txBody>
                  <a:tcPr/>
                </a:tc>
                <a:tc>
                  <a:txBody>
                    <a:bodyPr/>
                    <a:lstStyle/>
                    <a:p>
                      <a:endParaRPr lang="en-US" sz="1600" strike="sngStrike">
                        <a:latin typeface="DM Sans" pitchFamily="2" charset="0"/>
                      </a:endParaRPr>
                    </a:p>
                  </a:txBody>
                  <a:tcPr>
                    <a:noFill/>
                  </a:tcPr>
                </a:tc>
                <a:tc>
                  <a:txBody>
                    <a:bodyPr/>
                    <a:lstStyle/>
                    <a:p>
                      <a:pPr marL="0" marR="0" lvl="0" indent="0" algn="l">
                        <a:lnSpc>
                          <a:spcPct val="100000"/>
                        </a:lnSpc>
                        <a:spcBef>
                          <a:spcPts val="0"/>
                        </a:spcBef>
                        <a:spcAft>
                          <a:spcPts val="0"/>
                        </a:spcAft>
                        <a:buNone/>
                      </a:pPr>
                      <a:r>
                        <a:rPr lang="en-US" sz="1200" b="0" i="0" u="none" strike="noStrike" kern="1200" cap="none" spc="0" normalizeH="0" baseline="0" noProof="0" dirty="0">
                          <a:ln>
                            <a:noFill/>
                          </a:ln>
                          <a:solidFill>
                            <a:srgbClr val="0D4877"/>
                          </a:solidFill>
                          <a:effectLst/>
                          <a:uLnTx/>
                          <a:uFillTx/>
                          <a:latin typeface="DM Sans"/>
                        </a:rPr>
                        <a:t>While some members focus their efforts on healing from a specific illness or surgery, </a:t>
                      </a:r>
                      <a:r>
                        <a:rPr lang="en-US" sz="1200" b="1" i="0" u="none" strike="noStrike" kern="1200" cap="none" spc="0" normalizeH="0" baseline="0" noProof="0" dirty="0">
                          <a:ln>
                            <a:noFill/>
                          </a:ln>
                          <a:solidFill>
                            <a:srgbClr val="0D4877"/>
                          </a:solidFill>
                          <a:effectLst/>
                          <a:uLnTx/>
                          <a:uFillTx/>
                          <a:latin typeface="DM Sans"/>
                        </a:rPr>
                        <a:t>the majority have general concern over physical health and making sure they are taking care of themselves</a:t>
                      </a:r>
                      <a:r>
                        <a:rPr lang="en-US" sz="1200" b="0" i="0" u="none" strike="noStrike" kern="1200" cap="none" spc="0" normalizeH="0" baseline="0" noProof="0" dirty="0">
                          <a:ln>
                            <a:noFill/>
                          </a:ln>
                          <a:solidFill>
                            <a:srgbClr val="0D4877"/>
                          </a:solidFill>
                          <a:effectLst/>
                          <a:uLnTx/>
                          <a:uFillTx/>
                          <a:latin typeface="DM Sans"/>
                        </a:rPr>
                        <a:t>. Ease of access to healthcare is a source of stress when appointment bookings, finding new care providers, and healthcare costs present challenges. </a:t>
                      </a:r>
                      <a:endParaRPr lang="en-US" sz="1200" dirty="0">
                        <a:latin typeface="DM Sans"/>
                      </a:endParaRPr>
                    </a:p>
                  </a:txBody>
                  <a:tcPr/>
                </a:tc>
                <a:extLst>
                  <a:ext uri="{0D108BD9-81ED-4DB2-BD59-A6C34878D82A}">
                    <a16:rowId xmlns:a16="http://schemas.microsoft.com/office/drawing/2014/main" val="3456324701"/>
                  </a:ext>
                </a:extLst>
              </a:tr>
              <a:tr h="430132">
                <a:tc>
                  <a:txBody>
                    <a:bodyPr/>
                    <a:lstStyle/>
                    <a:p>
                      <a:pPr algn="r"/>
                      <a:r>
                        <a:rPr lang="en-US" b="1" strike="noStrike" dirty="0">
                          <a:solidFill>
                            <a:schemeClr val="bg1"/>
                          </a:solidFill>
                          <a:latin typeface="DM Sans"/>
                        </a:rPr>
                        <a:t>STATE OF THE WORLD</a:t>
                      </a:r>
                    </a:p>
                  </a:txBody>
                  <a:tcPr marT="27432" marB="27432">
                    <a:solidFill>
                      <a:schemeClr val="accent2"/>
                    </a:solidFill>
                  </a:tcPr>
                </a:tc>
                <a:tc>
                  <a:txBody>
                    <a:bodyPr/>
                    <a:lstStyle/>
                    <a:p>
                      <a:endParaRPr lang="en-US" b="1" strike="sngStrike">
                        <a:solidFill>
                          <a:schemeClr val="bg1"/>
                        </a:solidFill>
                        <a:latin typeface="DM Sans" pitchFamily="2" charset="0"/>
                      </a:endParaRPr>
                    </a:p>
                  </a:txBody>
                  <a:tcPr marT="27432" marB="27432">
                    <a:noFill/>
                  </a:tcPr>
                </a:tc>
                <a:tc>
                  <a:txBody>
                    <a:bodyPr/>
                    <a:lstStyle/>
                    <a:p>
                      <a:pPr algn="r"/>
                      <a:r>
                        <a:rPr lang="en-US" b="1" strike="noStrike" dirty="0">
                          <a:solidFill>
                            <a:schemeClr val="bg1"/>
                          </a:solidFill>
                          <a:latin typeface="DM Sans"/>
                        </a:rPr>
                        <a:t>MENTAL HEALTH</a:t>
                      </a:r>
                    </a:p>
                  </a:txBody>
                  <a:tcPr marT="27432" marB="27432">
                    <a:solidFill>
                      <a:schemeClr val="accent2"/>
                    </a:solidFill>
                  </a:tcPr>
                </a:tc>
                <a:tc>
                  <a:txBody>
                    <a:bodyPr/>
                    <a:lstStyle/>
                    <a:p>
                      <a:endParaRPr lang="en-US" b="1" strike="sngStrike">
                        <a:solidFill>
                          <a:schemeClr val="bg1"/>
                        </a:solidFill>
                        <a:latin typeface="DM Sans" pitchFamily="2" charset="0"/>
                      </a:endParaRPr>
                    </a:p>
                  </a:txBody>
                  <a:tcPr marT="27432" marB="27432">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DM Sans"/>
                          <a:ea typeface="+mn-ea"/>
                          <a:cs typeface="+mn-cs"/>
                        </a:rPr>
                        <a:t>WORK/TO-DO LISTS</a:t>
                      </a:r>
                    </a:p>
                  </a:txBody>
                  <a:tcPr marT="27432" marB="27432">
                    <a:solidFill>
                      <a:schemeClr val="accent2"/>
                    </a:solidFill>
                  </a:tcPr>
                </a:tc>
                <a:extLst>
                  <a:ext uri="{0D108BD9-81ED-4DB2-BD59-A6C34878D82A}">
                    <a16:rowId xmlns:a16="http://schemas.microsoft.com/office/drawing/2014/main" val="1898776816"/>
                  </a:ext>
                </a:extLst>
              </a:tr>
              <a:tr h="1504143">
                <a:tc>
                  <a:txBody>
                    <a:bodyPr/>
                    <a:lstStyle/>
                    <a:p>
                      <a:pPr lvl="0" algn="l">
                        <a:lnSpc>
                          <a:spcPct val="100000"/>
                        </a:lnSpc>
                        <a:spcBef>
                          <a:spcPts val="0"/>
                        </a:spcBef>
                        <a:spcAft>
                          <a:spcPts val="0"/>
                        </a:spcAft>
                        <a:buNone/>
                      </a:pPr>
                      <a:r>
                        <a:rPr lang="en-US" sz="1200" b="1" i="0" u="none" strike="noStrike" kern="1200" cap="none" spc="-40" normalizeH="0" baseline="0" noProof="0" dirty="0">
                          <a:ln>
                            <a:noFill/>
                          </a:ln>
                          <a:solidFill>
                            <a:srgbClr val="0D4877"/>
                          </a:solidFill>
                          <a:effectLst/>
                          <a:uLnTx/>
                          <a:uFillTx/>
                          <a:latin typeface="DM Sans"/>
                        </a:rPr>
                        <a:t>The upcoming presidential election is the primary state of the world concern for members</a:t>
                      </a:r>
                      <a:r>
                        <a:rPr lang="en-US" sz="1200" b="0" i="0" u="none" strike="noStrike" kern="1200" cap="none" spc="-40" normalizeH="0" baseline="0" noProof="0" dirty="0">
                          <a:ln>
                            <a:noFill/>
                          </a:ln>
                          <a:solidFill>
                            <a:srgbClr val="0D4877"/>
                          </a:solidFill>
                          <a:effectLst/>
                          <a:uLnTx/>
                          <a:uFillTx/>
                          <a:latin typeface="DM Sans"/>
                        </a:rPr>
                        <a:t>. Many are fearful of the names on the ballots, and the implications of election results for the well-being of the U.S. and their personal lives. Intertwined with the election, worries amass from global conflicts, acts of violence., and promotion of hate. </a:t>
                      </a:r>
                      <a:endParaRPr lang="en-US" dirty="0"/>
                    </a:p>
                  </a:txBody>
                  <a:tcPr marL="45720" marR="45720"/>
                </a:tc>
                <a:tc>
                  <a:txBody>
                    <a:bodyPr/>
                    <a:lstStyle/>
                    <a:p>
                      <a:endParaRPr lang="en-US" sz="1600" strike="sngStrike">
                        <a:latin typeface="DM Sans" pitchFamily="2" charset="0"/>
                      </a:endParaRPr>
                    </a:p>
                  </a:txBody>
                  <a:tcPr/>
                </a:tc>
                <a:tc>
                  <a:txBody>
                    <a:bodyPr/>
                    <a:lstStyle/>
                    <a:p>
                      <a:pPr marL="0" marR="0" lvl="0" indent="0" algn="l">
                        <a:lnSpc>
                          <a:spcPct val="100000"/>
                        </a:lnSpc>
                        <a:spcBef>
                          <a:spcPts val="0"/>
                        </a:spcBef>
                        <a:spcAft>
                          <a:spcPts val="0"/>
                        </a:spcAft>
                        <a:buNone/>
                      </a:pPr>
                      <a:r>
                        <a:rPr lang="en-US" sz="1200" b="0" i="0" u="none" strike="noStrike" kern="1200" cap="none" spc="-20" normalizeH="0" baseline="0" noProof="0" dirty="0">
                          <a:ln>
                            <a:noFill/>
                          </a:ln>
                          <a:solidFill>
                            <a:srgbClr val="0D4877"/>
                          </a:solidFill>
                          <a:effectLst/>
                          <a:uLnTx/>
                          <a:uFillTx/>
                          <a:latin typeface="DM Sans"/>
                        </a:rPr>
                        <a:t>Worries result from reflection on life trajectory, including decisions they’ve made, impact on the world, and </a:t>
                      </a:r>
                      <a:r>
                        <a:rPr lang="en-US" sz="1200" b="1" i="0" u="none" strike="noStrike" kern="1200" cap="none" spc="-20" normalizeH="0" baseline="0" noProof="0" dirty="0">
                          <a:ln>
                            <a:noFill/>
                          </a:ln>
                          <a:solidFill>
                            <a:srgbClr val="0D4877"/>
                          </a:solidFill>
                          <a:effectLst/>
                          <a:uLnTx/>
                          <a:uFillTx/>
                          <a:latin typeface="DM Sans"/>
                        </a:rPr>
                        <a:t>health of personal relationships</a:t>
                      </a:r>
                      <a:r>
                        <a:rPr lang="en-US" sz="1200" b="0" i="0" u="none" strike="noStrike" kern="1200" cap="none" spc="-20" normalizeH="0" baseline="0" noProof="0" dirty="0">
                          <a:ln>
                            <a:noFill/>
                          </a:ln>
                          <a:solidFill>
                            <a:srgbClr val="0D4877"/>
                          </a:solidFill>
                          <a:effectLst/>
                          <a:uLnTx/>
                          <a:uFillTx/>
                          <a:latin typeface="DM Sans"/>
                        </a:rPr>
                        <a:t>. Mental health concerns are intertwined with home and work life, and some members place importance on checking in with themselves when other stressors are high. </a:t>
                      </a:r>
                      <a:endParaRPr kumimoji="0" lang="en-US" sz="1200" dirty="0"/>
                    </a:p>
                    <a:p>
                      <a:pPr marL="0" marR="0" lvl="0" indent="0" algn="l" rtl="0">
                        <a:lnSpc>
                          <a:spcPct val="100000"/>
                        </a:lnSpc>
                        <a:spcBef>
                          <a:spcPts val="0"/>
                        </a:spcBef>
                        <a:spcAft>
                          <a:spcPts val="0"/>
                        </a:spcAft>
                        <a:buClrTx/>
                        <a:buSzTx/>
                        <a:buFontTx/>
                        <a:buNone/>
                      </a:pPr>
                      <a:endParaRPr kumimoji="0" lang="en-US" sz="1200" b="1" i="0" u="none" strike="noStrike" kern="1200" cap="none" spc="-20" normalizeH="0" baseline="0" noProof="0" dirty="0">
                        <a:ln>
                          <a:noFill/>
                        </a:ln>
                        <a:solidFill>
                          <a:srgbClr val="0D4877"/>
                        </a:solidFill>
                        <a:effectLst/>
                        <a:uLnTx/>
                        <a:uFillTx/>
                        <a:latin typeface="DM Sans"/>
                        <a:ea typeface="+mn-ea"/>
                        <a:cs typeface="Segoe UI"/>
                      </a:endParaRPr>
                    </a:p>
                  </a:txBody>
                  <a:tcPr marL="45720" marR="27432"/>
                </a:tc>
                <a:tc>
                  <a:txBody>
                    <a:bodyPr/>
                    <a:lstStyle/>
                    <a:p>
                      <a:endParaRPr lang="en-US" sz="1600" strike="sngStrike">
                        <a:latin typeface="DM Sans" pitchFamily="2" charset="0"/>
                      </a:endParaRPr>
                    </a:p>
                  </a:txBody>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kern="1200" dirty="0">
                          <a:solidFill>
                            <a:schemeClr val="tx1"/>
                          </a:solidFill>
                          <a:effectLst/>
                          <a:latin typeface="DM Sans" pitchFamily="2" charset="0"/>
                          <a:ea typeface="+mn-ea"/>
                          <a:cs typeface="+mn-cs"/>
                        </a:rPr>
                        <a:t>Having a mental to-do list is a key part of members’ everyday lives. They frequently evaluate what the remainder of their day or week will look like for their work and home tasks. Members are future-focused in planning for travel, evaluating career changes, and anticipating spring weather.</a:t>
                      </a:r>
                    </a:p>
                    <a:p>
                      <a:pPr marL="0" marR="0" lvl="0" indent="0" algn="l" defTabSz="914400">
                        <a:lnSpc>
                          <a:spcPct val="100000"/>
                        </a:lnSpc>
                        <a:spcBef>
                          <a:spcPts val="0"/>
                        </a:spcBef>
                        <a:spcAft>
                          <a:spcPts val="400"/>
                        </a:spcAft>
                        <a:buNone/>
                        <a:tabLst/>
                        <a:defRPr/>
                      </a:pPr>
                      <a:endParaRPr kumimoji="0" lang="en-US" sz="1200" b="0" i="0" u="none" strike="noStrike" kern="1200" cap="none" spc="0" normalizeH="0" baseline="0" noProof="0" dirty="0">
                        <a:ln>
                          <a:noFill/>
                        </a:ln>
                        <a:solidFill>
                          <a:srgbClr val="0D4877"/>
                        </a:solidFill>
                        <a:effectLst/>
                        <a:uLnTx/>
                        <a:uFillTx/>
                        <a:latin typeface="DM Sans"/>
                        <a:ea typeface="+mn-ea"/>
                        <a:cs typeface="Segoe UI"/>
                      </a:endParaRPr>
                    </a:p>
                  </a:txBody>
                  <a:tcPr/>
                </a:tc>
                <a:extLst>
                  <a:ext uri="{0D108BD9-81ED-4DB2-BD59-A6C34878D82A}">
                    <a16:rowId xmlns:a16="http://schemas.microsoft.com/office/drawing/2014/main" val="516802479"/>
                  </a:ext>
                </a:extLst>
              </a:tr>
            </a:tbl>
          </a:graphicData>
        </a:graphic>
      </p:graphicFrame>
      <p:sp>
        <p:nvSpPr>
          <p:cNvPr id="5" name="Text Placeholder 4">
            <a:extLst>
              <a:ext uri="{FF2B5EF4-FFF2-40B4-BE49-F238E27FC236}">
                <a16:creationId xmlns:a16="http://schemas.microsoft.com/office/drawing/2014/main" id="{2813AD7C-7AF9-47C3-95EF-E178BE25FB36}"/>
              </a:ext>
            </a:extLst>
          </p:cNvPr>
          <p:cNvSpPr>
            <a:spLocks noGrp="1"/>
          </p:cNvSpPr>
          <p:nvPr>
            <p:ph type="body" sz="quarter" idx="10"/>
          </p:nvPr>
        </p:nvSpPr>
        <p:spPr>
          <a:xfrm>
            <a:off x="603503" y="384048"/>
            <a:ext cx="9986525" cy="821335"/>
          </a:xfrm>
        </p:spPr>
        <p:txBody>
          <a:bodyPr lIns="91440" tIns="45720" rIns="91440" bIns="45720" anchor="t"/>
          <a:lstStyle/>
          <a:p>
            <a:r>
              <a:rPr lang="en-US" sz="2800" b="0" dirty="0">
                <a:latin typeface="Bebas Neue"/>
              </a:rPr>
              <a:t>Financial security, loved one's well-being, Physical health maintenance, and the presidential Election </a:t>
            </a:r>
            <a:r>
              <a:rPr lang="en-US" sz="2800" b="0">
                <a:latin typeface="Bebas Neue"/>
              </a:rPr>
              <a:t>are common </a:t>
            </a:r>
            <a:r>
              <a:rPr lang="en-US" sz="2800" b="0" dirty="0">
                <a:latin typeface="Bebas Neue"/>
              </a:rPr>
              <a:t>stressors for the start of 2024</a:t>
            </a:r>
          </a:p>
        </p:txBody>
      </p:sp>
      <p:grpSp>
        <p:nvGrpSpPr>
          <p:cNvPr id="29" name="Group 28">
            <a:extLst>
              <a:ext uri="{FF2B5EF4-FFF2-40B4-BE49-F238E27FC236}">
                <a16:creationId xmlns:a16="http://schemas.microsoft.com/office/drawing/2014/main" id="{7C98B854-6059-9E9C-3129-9F40792F6281}"/>
              </a:ext>
            </a:extLst>
          </p:cNvPr>
          <p:cNvGrpSpPr>
            <a:grpSpLocks noChangeAspect="1"/>
          </p:cNvGrpSpPr>
          <p:nvPr/>
        </p:nvGrpSpPr>
        <p:grpSpPr>
          <a:xfrm>
            <a:off x="7633133" y="3618343"/>
            <a:ext cx="728404" cy="727255"/>
            <a:chOff x="9094788" y="1206500"/>
            <a:chExt cx="1006475" cy="1004888"/>
          </a:xfrm>
        </p:grpSpPr>
        <p:sp>
          <p:nvSpPr>
            <p:cNvPr id="30" name="Oval 29">
              <a:extLst>
                <a:ext uri="{FF2B5EF4-FFF2-40B4-BE49-F238E27FC236}">
                  <a16:creationId xmlns:a16="http://schemas.microsoft.com/office/drawing/2014/main" id="{4A64CF47-3F22-6A3D-8F61-BD7B961F9871}"/>
                </a:ext>
              </a:extLst>
            </p:cNvPr>
            <p:cNvSpPr/>
            <p:nvPr/>
          </p:nvSpPr>
          <p:spPr>
            <a:xfrm>
              <a:off x="9094788" y="1206500"/>
              <a:ext cx="1006475" cy="1004888"/>
            </a:xfrm>
            <a:prstGeom prst="ellipse">
              <a:avLst/>
            </a:prstGeom>
            <a:solidFill>
              <a:srgbClr val="FFFFFF"/>
            </a:solidFill>
            <a:ln w="12700" cap="flat" cmpd="sng" algn="ctr">
              <a:solidFill>
                <a:srgbClr val="7A7A7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pic>
          <p:nvPicPr>
            <p:cNvPr id="31" name="Picture 30">
              <a:extLst>
                <a:ext uri="{FF2B5EF4-FFF2-40B4-BE49-F238E27FC236}">
                  <a16:creationId xmlns:a16="http://schemas.microsoft.com/office/drawing/2014/main" id="{BFB1A612-EE42-85B7-082D-E0B29C0E6297}"/>
                </a:ext>
              </a:extLst>
            </p:cNvPr>
            <p:cNvPicPr>
              <a:picLocks noChangeAspect="1"/>
            </p:cNvPicPr>
            <p:nvPr/>
          </p:nvPicPr>
          <p:blipFill>
            <a:blip r:embed="rId3"/>
            <a:stretch>
              <a:fillRect/>
            </a:stretch>
          </p:blipFill>
          <p:spPr>
            <a:xfrm>
              <a:off x="9316304" y="1292217"/>
              <a:ext cx="586339" cy="781785"/>
            </a:xfrm>
            <a:prstGeom prst="rect">
              <a:avLst/>
            </a:prstGeom>
          </p:spPr>
        </p:pic>
      </p:grpSp>
      <p:grpSp>
        <p:nvGrpSpPr>
          <p:cNvPr id="35" name="Group 34">
            <a:extLst>
              <a:ext uri="{FF2B5EF4-FFF2-40B4-BE49-F238E27FC236}">
                <a16:creationId xmlns:a16="http://schemas.microsoft.com/office/drawing/2014/main" id="{4AACE41B-67A4-585F-A817-E0CBEB1A758A}"/>
              </a:ext>
            </a:extLst>
          </p:cNvPr>
          <p:cNvGrpSpPr>
            <a:grpSpLocks noChangeAspect="1"/>
          </p:cNvGrpSpPr>
          <p:nvPr/>
        </p:nvGrpSpPr>
        <p:grpSpPr>
          <a:xfrm>
            <a:off x="3966236" y="3618343"/>
            <a:ext cx="714853" cy="715983"/>
            <a:chOff x="4529806" y="3704003"/>
            <a:chExt cx="1004887" cy="1006475"/>
          </a:xfrm>
        </p:grpSpPr>
        <p:sp>
          <p:nvSpPr>
            <p:cNvPr id="36" name="Oval 35">
              <a:extLst>
                <a:ext uri="{FF2B5EF4-FFF2-40B4-BE49-F238E27FC236}">
                  <a16:creationId xmlns:a16="http://schemas.microsoft.com/office/drawing/2014/main" id="{BB83313D-8D3A-8D11-6AFE-3D400ED604E6}"/>
                </a:ext>
              </a:extLst>
            </p:cNvPr>
            <p:cNvSpPr/>
            <p:nvPr/>
          </p:nvSpPr>
          <p:spPr>
            <a:xfrm>
              <a:off x="4529806" y="3704003"/>
              <a:ext cx="1004887" cy="1006475"/>
            </a:xfrm>
            <a:prstGeom prst="ellipse">
              <a:avLst/>
            </a:prstGeom>
            <a:solidFill>
              <a:srgbClr val="FFFFFF"/>
            </a:solidFill>
            <a:ln w="12700" cap="flat" cmpd="sng" algn="ctr">
              <a:solidFill>
                <a:srgbClr val="7A7A7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pic>
          <p:nvPicPr>
            <p:cNvPr id="37" name="Picture 36">
              <a:extLst>
                <a:ext uri="{FF2B5EF4-FFF2-40B4-BE49-F238E27FC236}">
                  <a16:creationId xmlns:a16="http://schemas.microsoft.com/office/drawing/2014/main" id="{B920A117-3C8F-D911-F8F4-D9D2A0498B9F}"/>
                </a:ext>
              </a:extLst>
            </p:cNvPr>
            <p:cNvPicPr>
              <a:picLocks noChangeAspect="1"/>
            </p:cNvPicPr>
            <p:nvPr/>
          </p:nvPicPr>
          <p:blipFill>
            <a:blip r:embed="rId4"/>
            <a:stretch>
              <a:fillRect/>
            </a:stretch>
          </p:blipFill>
          <p:spPr>
            <a:xfrm>
              <a:off x="4607001" y="3899683"/>
              <a:ext cx="826551" cy="656862"/>
            </a:xfrm>
            <a:prstGeom prst="rect">
              <a:avLst/>
            </a:prstGeom>
          </p:spPr>
        </p:pic>
      </p:grpSp>
      <p:sp>
        <p:nvSpPr>
          <p:cNvPr id="8" name="TextBox 7">
            <a:extLst>
              <a:ext uri="{FF2B5EF4-FFF2-40B4-BE49-F238E27FC236}">
                <a16:creationId xmlns:a16="http://schemas.microsoft.com/office/drawing/2014/main" id="{1752300C-0044-A1F1-9517-624998BE03B0}"/>
              </a:ext>
            </a:extLst>
          </p:cNvPr>
          <p:cNvSpPr txBox="1"/>
          <p:nvPr/>
        </p:nvSpPr>
        <p:spPr>
          <a:xfrm>
            <a:off x="-1" y="6491806"/>
            <a:ext cx="7839551" cy="253916"/>
          </a:xfrm>
          <a:prstGeom prst="rect">
            <a:avLst/>
          </a:prstGeom>
          <a:noFill/>
        </p:spPr>
        <p:txBody>
          <a:bodyPr wrap="square">
            <a:spAutoFit/>
          </a:bodyPr>
          <a:lstStyle/>
          <a:p>
            <a:r>
              <a:rPr lang="en-US" sz="1050" dirty="0">
                <a:latin typeface="DM Sans" pitchFamily="2" charset="0"/>
              </a:rPr>
              <a:t>Presented in order of total ranking. </a:t>
            </a:r>
          </a:p>
        </p:txBody>
      </p:sp>
      <p:grpSp>
        <p:nvGrpSpPr>
          <p:cNvPr id="3" name="Group 2">
            <a:extLst>
              <a:ext uri="{FF2B5EF4-FFF2-40B4-BE49-F238E27FC236}">
                <a16:creationId xmlns:a16="http://schemas.microsoft.com/office/drawing/2014/main" id="{7441651D-88A3-F040-16D1-60A766190EF4}"/>
              </a:ext>
            </a:extLst>
          </p:cNvPr>
          <p:cNvGrpSpPr>
            <a:grpSpLocks noChangeAspect="1"/>
          </p:cNvGrpSpPr>
          <p:nvPr/>
        </p:nvGrpSpPr>
        <p:grpSpPr>
          <a:xfrm>
            <a:off x="247123" y="1245340"/>
            <a:ext cx="716106" cy="714977"/>
            <a:chOff x="4545849" y="1554217"/>
            <a:chExt cx="1006475" cy="1004888"/>
          </a:xfrm>
        </p:grpSpPr>
        <p:sp>
          <p:nvSpPr>
            <p:cNvPr id="7" name="Oval 6">
              <a:extLst>
                <a:ext uri="{FF2B5EF4-FFF2-40B4-BE49-F238E27FC236}">
                  <a16:creationId xmlns:a16="http://schemas.microsoft.com/office/drawing/2014/main" id="{53678995-1B4E-060C-D5AD-EB82E6BA4786}"/>
                </a:ext>
              </a:extLst>
            </p:cNvPr>
            <p:cNvSpPr/>
            <p:nvPr/>
          </p:nvSpPr>
          <p:spPr>
            <a:xfrm>
              <a:off x="4545849" y="1554217"/>
              <a:ext cx="1006475" cy="1004888"/>
            </a:xfrm>
            <a:prstGeom prst="ellipse">
              <a:avLst/>
            </a:prstGeom>
            <a:solidFill>
              <a:srgbClr val="FFFFFF"/>
            </a:solidFill>
            <a:ln w="12700" cap="flat" cmpd="sng" algn="ctr">
              <a:solidFill>
                <a:srgbClr val="7A7A7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pic>
          <p:nvPicPr>
            <p:cNvPr id="11" name="Picture 10">
              <a:extLst>
                <a:ext uri="{FF2B5EF4-FFF2-40B4-BE49-F238E27FC236}">
                  <a16:creationId xmlns:a16="http://schemas.microsoft.com/office/drawing/2014/main" id="{5CA6F296-32D8-45AE-6C42-110CEA142478}"/>
                </a:ext>
              </a:extLst>
            </p:cNvPr>
            <p:cNvPicPr>
              <a:picLocks noChangeAspect="1"/>
            </p:cNvPicPr>
            <p:nvPr/>
          </p:nvPicPr>
          <p:blipFill>
            <a:blip r:embed="rId5"/>
            <a:stretch>
              <a:fillRect/>
            </a:stretch>
          </p:blipFill>
          <p:spPr>
            <a:xfrm>
              <a:off x="4778813" y="1691911"/>
              <a:ext cx="527760" cy="700635"/>
            </a:xfrm>
            <a:prstGeom prst="rect">
              <a:avLst/>
            </a:prstGeom>
          </p:spPr>
        </p:pic>
      </p:grpSp>
      <p:grpSp>
        <p:nvGrpSpPr>
          <p:cNvPr id="9" name="Group 8">
            <a:extLst>
              <a:ext uri="{FF2B5EF4-FFF2-40B4-BE49-F238E27FC236}">
                <a16:creationId xmlns:a16="http://schemas.microsoft.com/office/drawing/2014/main" id="{6341104D-26F4-2282-5788-B326F3E585C4}"/>
              </a:ext>
            </a:extLst>
          </p:cNvPr>
          <p:cNvGrpSpPr>
            <a:grpSpLocks noChangeAspect="1"/>
          </p:cNvGrpSpPr>
          <p:nvPr/>
        </p:nvGrpSpPr>
        <p:grpSpPr>
          <a:xfrm>
            <a:off x="3966236" y="1201702"/>
            <a:ext cx="753665" cy="753666"/>
            <a:chOff x="1008646" y="3665173"/>
            <a:chExt cx="1004888" cy="1006475"/>
          </a:xfrm>
        </p:grpSpPr>
        <p:sp>
          <p:nvSpPr>
            <p:cNvPr id="10" name="Oval 9">
              <a:extLst>
                <a:ext uri="{FF2B5EF4-FFF2-40B4-BE49-F238E27FC236}">
                  <a16:creationId xmlns:a16="http://schemas.microsoft.com/office/drawing/2014/main" id="{9EB18D0A-EE65-FBDA-C167-79581F32A6C0}"/>
                </a:ext>
              </a:extLst>
            </p:cNvPr>
            <p:cNvSpPr/>
            <p:nvPr/>
          </p:nvSpPr>
          <p:spPr>
            <a:xfrm>
              <a:off x="1008646" y="3665173"/>
              <a:ext cx="1004888" cy="1006475"/>
            </a:xfrm>
            <a:prstGeom prst="ellipse">
              <a:avLst/>
            </a:prstGeom>
            <a:solidFill>
              <a:srgbClr val="FFFFFF"/>
            </a:solidFill>
            <a:ln w="12700" cap="flat" cmpd="sng" algn="ctr">
              <a:solidFill>
                <a:srgbClr val="7A7A7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pic>
          <p:nvPicPr>
            <p:cNvPr id="12" name="Picture 11">
              <a:extLst>
                <a:ext uri="{FF2B5EF4-FFF2-40B4-BE49-F238E27FC236}">
                  <a16:creationId xmlns:a16="http://schemas.microsoft.com/office/drawing/2014/main" id="{E68B428F-0A13-8657-5954-33BCF29F6BE2}"/>
                </a:ext>
              </a:extLst>
            </p:cNvPr>
            <p:cNvPicPr>
              <a:picLocks noChangeAspect="1"/>
            </p:cNvPicPr>
            <p:nvPr/>
          </p:nvPicPr>
          <p:blipFill>
            <a:blip r:embed="rId6"/>
            <a:stretch>
              <a:fillRect/>
            </a:stretch>
          </p:blipFill>
          <p:spPr>
            <a:xfrm>
              <a:off x="1105042" y="3790138"/>
              <a:ext cx="812095" cy="649676"/>
            </a:xfrm>
            <a:prstGeom prst="rect">
              <a:avLst/>
            </a:prstGeom>
          </p:spPr>
        </p:pic>
      </p:grpSp>
      <p:grpSp>
        <p:nvGrpSpPr>
          <p:cNvPr id="13" name="Group 12">
            <a:extLst>
              <a:ext uri="{FF2B5EF4-FFF2-40B4-BE49-F238E27FC236}">
                <a16:creationId xmlns:a16="http://schemas.microsoft.com/office/drawing/2014/main" id="{CF1C8326-1658-976E-8E69-810E61D70762}"/>
              </a:ext>
            </a:extLst>
          </p:cNvPr>
          <p:cNvGrpSpPr/>
          <p:nvPr/>
        </p:nvGrpSpPr>
        <p:grpSpPr>
          <a:xfrm>
            <a:off x="157161" y="3618343"/>
            <a:ext cx="752477" cy="685836"/>
            <a:chOff x="8063959" y="3737719"/>
            <a:chExt cx="752477" cy="753666"/>
          </a:xfrm>
        </p:grpSpPr>
        <p:sp>
          <p:nvSpPr>
            <p:cNvPr id="14" name="Oval 13">
              <a:extLst>
                <a:ext uri="{FF2B5EF4-FFF2-40B4-BE49-F238E27FC236}">
                  <a16:creationId xmlns:a16="http://schemas.microsoft.com/office/drawing/2014/main" id="{C805D2A9-5320-0C69-1E74-17AFD29597EE}"/>
                </a:ext>
              </a:extLst>
            </p:cNvPr>
            <p:cNvSpPr>
              <a:spLocks noChangeAspect="1"/>
            </p:cNvSpPr>
            <p:nvPr/>
          </p:nvSpPr>
          <p:spPr>
            <a:xfrm>
              <a:off x="8063959" y="3737719"/>
              <a:ext cx="752477" cy="753666"/>
            </a:xfrm>
            <a:prstGeom prst="ellipse">
              <a:avLst/>
            </a:prstGeom>
            <a:solidFill>
              <a:srgbClr val="FFFFFF"/>
            </a:solidFill>
            <a:ln w="12700" cap="flat" cmpd="sng" algn="ctr">
              <a:solidFill>
                <a:srgbClr val="7A7A7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pic>
          <p:nvPicPr>
            <p:cNvPr id="15" name="Picture 14">
              <a:extLst>
                <a:ext uri="{FF2B5EF4-FFF2-40B4-BE49-F238E27FC236}">
                  <a16:creationId xmlns:a16="http://schemas.microsoft.com/office/drawing/2014/main" id="{E4A164D2-E3CB-8954-3706-D1CCB52B3B68}"/>
                </a:ext>
              </a:extLst>
            </p:cNvPr>
            <p:cNvPicPr>
              <a:picLocks noChangeAspect="1"/>
            </p:cNvPicPr>
            <p:nvPr/>
          </p:nvPicPr>
          <p:blipFill>
            <a:blip r:embed="rId7"/>
            <a:stretch>
              <a:fillRect/>
            </a:stretch>
          </p:blipFill>
          <p:spPr>
            <a:xfrm>
              <a:off x="8194594" y="3861949"/>
              <a:ext cx="490834" cy="490834"/>
            </a:xfrm>
            <a:prstGeom prst="rect">
              <a:avLst/>
            </a:prstGeom>
          </p:spPr>
        </p:pic>
      </p:grpSp>
      <p:grpSp>
        <p:nvGrpSpPr>
          <p:cNvPr id="18" name="Group 17">
            <a:extLst>
              <a:ext uri="{FF2B5EF4-FFF2-40B4-BE49-F238E27FC236}">
                <a16:creationId xmlns:a16="http://schemas.microsoft.com/office/drawing/2014/main" id="{AD2462B7-2AC2-5F39-11DF-4F5ABA2F7B08}"/>
              </a:ext>
            </a:extLst>
          </p:cNvPr>
          <p:cNvGrpSpPr>
            <a:grpSpLocks noChangeAspect="1"/>
          </p:cNvGrpSpPr>
          <p:nvPr/>
        </p:nvGrpSpPr>
        <p:grpSpPr>
          <a:xfrm>
            <a:off x="7705801" y="1214712"/>
            <a:ext cx="753665" cy="753666"/>
            <a:chOff x="2117726" y="1206500"/>
            <a:chExt cx="1004887" cy="1004888"/>
          </a:xfrm>
        </p:grpSpPr>
        <p:sp>
          <p:nvSpPr>
            <p:cNvPr id="19" name="Oval 18">
              <a:extLst>
                <a:ext uri="{FF2B5EF4-FFF2-40B4-BE49-F238E27FC236}">
                  <a16:creationId xmlns:a16="http://schemas.microsoft.com/office/drawing/2014/main" id="{D46A132D-5392-A40F-C408-9AF9323B2BAA}"/>
                </a:ext>
              </a:extLst>
            </p:cNvPr>
            <p:cNvSpPr/>
            <p:nvPr/>
          </p:nvSpPr>
          <p:spPr>
            <a:xfrm>
              <a:off x="2117726" y="1206500"/>
              <a:ext cx="1004887" cy="1004888"/>
            </a:xfrm>
            <a:prstGeom prst="ellipse">
              <a:avLst/>
            </a:prstGeom>
            <a:solidFill>
              <a:srgbClr val="FFFFFF"/>
            </a:solidFill>
            <a:ln w="12700" cap="flat" cmpd="sng" algn="ctr">
              <a:solidFill>
                <a:srgbClr val="7A7A7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pic>
          <p:nvPicPr>
            <p:cNvPr id="20" name="Picture 19">
              <a:extLst>
                <a:ext uri="{FF2B5EF4-FFF2-40B4-BE49-F238E27FC236}">
                  <a16:creationId xmlns:a16="http://schemas.microsoft.com/office/drawing/2014/main" id="{84BE98BD-D651-AB21-B62A-106ADB04E166}"/>
                </a:ext>
              </a:extLst>
            </p:cNvPr>
            <p:cNvPicPr>
              <a:picLocks noChangeAspect="1"/>
            </p:cNvPicPr>
            <p:nvPr/>
          </p:nvPicPr>
          <p:blipFill>
            <a:blip r:embed="rId8"/>
            <a:stretch>
              <a:fillRect/>
            </a:stretch>
          </p:blipFill>
          <p:spPr>
            <a:xfrm>
              <a:off x="2210616" y="1419624"/>
              <a:ext cx="845322" cy="548317"/>
            </a:xfrm>
            <a:prstGeom prst="rect">
              <a:avLst/>
            </a:prstGeom>
          </p:spPr>
        </p:pic>
      </p:grpSp>
    </p:spTree>
    <p:extLst>
      <p:ext uri="{BB962C8B-B14F-4D97-AF65-F5344CB8AC3E}">
        <p14:creationId xmlns:p14="http://schemas.microsoft.com/office/powerpoint/2010/main" val="4197116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8BD88F31-75E4-18B1-980C-64E922ADAC39}"/>
              </a:ext>
            </a:extLst>
          </p:cNvPr>
          <p:cNvSpPr/>
          <p:nvPr/>
        </p:nvSpPr>
        <p:spPr>
          <a:xfrm>
            <a:off x="7648574" y="1123574"/>
            <a:ext cx="4352926" cy="4610852"/>
          </a:xfrm>
          <a:prstGeom prst="wedgeRoundRectCallout">
            <a:avLst>
              <a:gd name="adj1" fmla="val -4637"/>
              <a:gd name="adj2" fmla="val 47430"/>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813AD7C-7AF9-47C3-95EF-E178BE25FB36}"/>
              </a:ext>
            </a:extLst>
          </p:cNvPr>
          <p:cNvSpPr>
            <a:spLocks noGrp="1"/>
          </p:cNvSpPr>
          <p:nvPr>
            <p:ph type="body" sz="quarter" idx="10"/>
          </p:nvPr>
        </p:nvSpPr>
        <p:spPr>
          <a:xfrm>
            <a:off x="603503" y="384048"/>
            <a:ext cx="10984996" cy="1597152"/>
          </a:xfrm>
        </p:spPr>
        <p:txBody>
          <a:bodyPr/>
          <a:lstStyle/>
          <a:p>
            <a:r>
              <a:rPr lang="en-US" sz="2800" b="0" dirty="0">
                <a:latin typeface="Bebas Neue" panose="020B0606020202050201" pitchFamily="34" charset="0"/>
              </a:rPr>
              <a:t>TOPLINE OBSERVATIONS &amp; IMPLICATIONS FROM Q1 2024</a:t>
            </a:r>
          </a:p>
        </p:txBody>
      </p:sp>
      <p:sp>
        <p:nvSpPr>
          <p:cNvPr id="2" name="TextBox 1">
            <a:extLst>
              <a:ext uri="{FF2B5EF4-FFF2-40B4-BE49-F238E27FC236}">
                <a16:creationId xmlns:a16="http://schemas.microsoft.com/office/drawing/2014/main" id="{1AEB5197-05AE-48CC-BBAA-25A04B6FD519}"/>
              </a:ext>
            </a:extLst>
          </p:cNvPr>
          <p:cNvSpPr txBox="1"/>
          <p:nvPr/>
        </p:nvSpPr>
        <p:spPr>
          <a:xfrm>
            <a:off x="575728" y="942768"/>
            <a:ext cx="6870131" cy="5509200"/>
          </a:xfrm>
          <a:prstGeom prst="rect">
            <a:avLst/>
          </a:prstGeom>
          <a:solidFill>
            <a:schemeClr val="bg1"/>
          </a:solidFill>
        </p:spPr>
        <p:txBody>
          <a:bodyPr wrap="square" lIns="0" tIns="0" rIns="0" bIns="0" rtlCol="0" anchor="t">
            <a:spAutoFit/>
          </a:bodyPr>
          <a:lstStyle/>
          <a:p>
            <a:pPr marL="342900" indent="-342900" fontAlgn="auto">
              <a:spcAft>
                <a:spcPts val="0"/>
              </a:spcAft>
              <a:buFont typeface="Arial" panose="020B0604020202020204" pitchFamily="34" charset="0"/>
              <a:buChar char="•"/>
            </a:pPr>
            <a:r>
              <a:rPr lang="en-US" sz="1800" b="1" dirty="0">
                <a:latin typeface="DM Sans"/>
              </a:rPr>
              <a:t>Celebrate renewed optimism and look forward to the coming year with members. </a:t>
            </a:r>
            <a:r>
              <a:rPr lang="en-US" sz="1600" dirty="0">
                <a:latin typeface="DM Sans"/>
              </a:rPr>
              <a:t>Comments from members are qualitatively less anxious as we leave 2023 behind and turn our focus to a new year. Lower rates of worry and concern suggest a membership feeling more positive. </a:t>
            </a:r>
            <a:r>
              <a:rPr lang="en-US" sz="1600" i="1" dirty="0">
                <a:latin typeface="DM Sans"/>
              </a:rPr>
              <a:t>Strike an optimistic tone in communications this time of year and help members look forward to achieving their goals. Suggest ways to improve their health/wellness and that of loved ones and show them how to make the most of their new health insurance plan, while keeping costs down.</a:t>
            </a:r>
            <a:endParaRPr lang="en-US" sz="1600" i="1" dirty="0">
              <a:latin typeface="DM Sans" pitchFamily="2" charset="0"/>
            </a:endParaRPr>
          </a:p>
          <a:p>
            <a:pPr marL="340995" fontAlgn="auto">
              <a:spcAft>
                <a:spcPts val="0"/>
              </a:spcAft>
            </a:pPr>
            <a:endParaRPr lang="en-US" sz="1600" b="1" dirty="0">
              <a:latin typeface="DM Sans" pitchFamily="2" charset="0"/>
            </a:endParaRPr>
          </a:p>
          <a:p>
            <a:pPr marL="342900" indent="-342900" fontAlgn="auto">
              <a:spcAft>
                <a:spcPts val="0"/>
              </a:spcAft>
              <a:buFont typeface="Arial" panose="020B0604020202020204" pitchFamily="34" charset="0"/>
              <a:buChar char="•"/>
            </a:pPr>
            <a:r>
              <a:rPr lang="en-US" sz="1800" b="1" dirty="0">
                <a:latin typeface="DM Sans"/>
              </a:rPr>
              <a:t>Help alleviate the </a:t>
            </a:r>
            <a:r>
              <a:rPr lang="en-US" b="1" dirty="0">
                <a:latin typeface="DM Sans"/>
              </a:rPr>
              <a:t>l</a:t>
            </a:r>
            <a:r>
              <a:rPr lang="en-US" sz="1800" b="1" dirty="0">
                <a:latin typeface="DM Sans"/>
              </a:rPr>
              <a:t>ogistical challenges and high costs of healthcare that exacerbate members’ daily concerns. </a:t>
            </a:r>
            <a:r>
              <a:rPr lang="en-US" sz="1600" dirty="0">
                <a:latin typeface="DM Sans"/>
              </a:rPr>
              <a:t>Members already concerned about their physical health, to-do lists, and personal finances face an added stressor when they struggle to find, access and afford adequate care. BCBSMA can’t be an ally if they don’t deliver on members’ core health insurance needs. </a:t>
            </a:r>
            <a:r>
              <a:rPr lang="en-US" sz="1600" i="1" dirty="0">
                <a:latin typeface="DM Sans"/>
              </a:rPr>
              <a:t>Make coverage affordable, transparent, and effortless so that BCBSMA is an advocate rather than a hindrance/nuisance. Make sure digital interactions are frictionless with intuitive and easy to navigate experiences across platforms. As health plans renew, offer additional supports to members navigating care, managing costs, and adjusting to policy changes. </a:t>
            </a:r>
          </a:p>
        </p:txBody>
      </p:sp>
      <p:sp>
        <p:nvSpPr>
          <p:cNvPr id="10" name="TextBox 9">
            <a:extLst>
              <a:ext uri="{FF2B5EF4-FFF2-40B4-BE49-F238E27FC236}">
                <a16:creationId xmlns:a16="http://schemas.microsoft.com/office/drawing/2014/main" id="{ACEF71F5-AD88-4EF4-A3CF-3F0939F0DF0E}"/>
              </a:ext>
            </a:extLst>
          </p:cNvPr>
          <p:cNvSpPr txBox="1"/>
          <p:nvPr/>
        </p:nvSpPr>
        <p:spPr>
          <a:xfrm>
            <a:off x="8302406" y="1336119"/>
            <a:ext cx="3441917" cy="4185761"/>
          </a:xfrm>
          <a:prstGeom prst="rect">
            <a:avLst/>
          </a:prstGeom>
          <a:noFill/>
        </p:spPr>
        <p:txBody>
          <a:bodyPr wrap="square" lIns="91440" tIns="45720" rIns="91440" bIns="45720" anchor="t">
            <a:spAutoFit/>
          </a:bodyPr>
          <a:lstStyle/>
          <a:p>
            <a:endParaRPr lang="en-US" sz="1400" i="1" dirty="0">
              <a:solidFill>
                <a:schemeClr val="accent4"/>
              </a:solidFill>
              <a:latin typeface="DM Sans"/>
            </a:endParaRPr>
          </a:p>
          <a:p>
            <a:r>
              <a:rPr lang="en-US" sz="1400" i="1" dirty="0">
                <a:solidFill>
                  <a:schemeClr val="accent4"/>
                </a:solidFill>
                <a:latin typeface="DM Sans"/>
              </a:rPr>
              <a:t>“I am concerned about </a:t>
            </a:r>
            <a:r>
              <a:rPr lang="en-US" sz="1400" b="1" i="1" dirty="0">
                <a:solidFill>
                  <a:schemeClr val="accent4"/>
                </a:solidFill>
                <a:latin typeface="DM Sans"/>
              </a:rPr>
              <a:t>the amount of time it takes to make appointments with PCP and specialists</a:t>
            </a:r>
            <a:r>
              <a:rPr lang="en-US" sz="1400" i="1" dirty="0">
                <a:solidFill>
                  <a:schemeClr val="accent4"/>
                </a:solidFill>
                <a:latin typeface="DM Sans"/>
              </a:rPr>
              <a:t>. I requested a gyn checkup over a year ago and the first appointment they could give me is December 2024. My PCP is seldom available for a sick visit and most times I am sent to urgent care.” - Medicare</a:t>
            </a:r>
          </a:p>
          <a:p>
            <a:endParaRPr lang="en-US" sz="1400" i="1" dirty="0">
              <a:solidFill>
                <a:schemeClr val="accent4"/>
              </a:solidFill>
              <a:latin typeface="DM Sans"/>
            </a:endParaRPr>
          </a:p>
          <a:p>
            <a:r>
              <a:rPr lang="en-US" sz="1400" i="1" dirty="0">
                <a:solidFill>
                  <a:schemeClr val="accent4"/>
                </a:solidFill>
                <a:latin typeface="DM Sans"/>
              </a:rPr>
              <a:t>“[Being my trusted ally would mean] </a:t>
            </a:r>
            <a:r>
              <a:rPr lang="en-US" sz="1400" b="1" i="1" dirty="0">
                <a:solidFill>
                  <a:schemeClr val="accent4"/>
                </a:solidFill>
                <a:latin typeface="DM Sans"/>
              </a:rPr>
              <a:t>reasonable costs, not stopping medications that work for me </a:t>
            </a:r>
            <a:r>
              <a:rPr lang="en-US" sz="1400" i="1" dirty="0">
                <a:solidFill>
                  <a:schemeClr val="accent4"/>
                </a:solidFill>
                <a:latin typeface="DM Sans"/>
              </a:rPr>
              <a:t>(and I have had for a time period) without clear reasons why they aren't covering them anymore. </a:t>
            </a:r>
            <a:r>
              <a:rPr lang="en-US" sz="1400" b="1" i="1" dirty="0">
                <a:solidFill>
                  <a:schemeClr val="accent4"/>
                </a:solidFill>
                <a:latin typeface="DM Sans"/>
              </a:rPr>
              <a:t>Actively helping me </a:t>
            </a:r>
            <a:r>
              <a:rPr lang="en-US" sz="1400" i="1" dirty="0">
                <a:solidFill>
                  <a:schemeClr val="accent4"/>
                </a:solidFill>
                <a:latin typeface="DM Sans"/>
              </a:rPr>
              <a:t>to look into their benefits, like the weight loss and fitness reimbursements.”        - Commercial</a:t>
            </a:r>
          </a:p>
        </p:txBody>
      </p:sp>
      <p:sp>
        <p:nvSpPr>
          <p:cNvPr id="6" name="TextBox 5">
            <a:extLst>
              <a:ext uri="{FF2B5EF4-FFF2-40B4-BE49-F238E27FC236}">
                <a16:creationId xmlns:a16="http://schemas.microsoft.com/office/drawing/2014/main" id="{DF2B87FC-6FC5-0A4A-4E82-CF519F678538}"/>
              </a:ext>
            </a:extLst>
          </p:cNvPr>
          <p:cNvSpPr txBox="1"/>
          <p:nvPr/>
        </p:nvSpPr>
        <p:spPr>
          <a:xfrm rot="10800000">
            <a:off x="7141765" y="384048"/>
            <a:ext cx="1316465" cy="1923604"/>
          </a:xfrm>
          <a:prstGeom prst="rect">
            <a:avLst/>
          </a:prstGeom>
          <a:noFill/>
        </p:spPr>
        <p:txBody>
          <a:bodyPr wrap="square" rtlCol="0">
            <a:spAutoFit/>
          </a:bodyPr>
          <a:lstStyle/>
          <a:p>
            <a:r>
              <a:rPr lang="en-US" sz="11900" b="1" dirty="0">
                <a:solidFill>
                  <a:schemeClr val="accent4">
                    <a:alpha val="34000"/>
                  </a:schemeClr>
                </a:solidFill>
                <a:latin typeface="DM Sans" pitchFamily="2" charset="0"/>
              </a:rPr>
              <a:t>“</a:t>
            </a:r>
          </a:p>
        </p:txBody>
      </p:sp>
      <p:sp>
        <p:nvSpPr>
          <p:cNvPr id="3" name="TextBox 2">
            <a:extLst>
              <a:ext uri="{FF2B5EF4-FFF2-40B4-BE49-F238E27FC236}">
                <a16:creationId xmlns:a16="http://schemas.microsoft.com/office/drawing/2014/main" id="{97E14C7D-1734-D06A-1939-4E075614D936}"/>
              </a:ext>
            </a:extLst>
          </p:cNvPr>
          <p:cNvSpPr txBox="1"/>
          <p:nvPr/>
        </p:nvSpPr>
        <p:spPr>
          <a:xfrm>
            <a:off x="7220102" y="282498"/>
            <a:ext cx="2476256" cy="184666"/>
          </a:xfrm>
          <a:prstGeom prst="rect">
            <a:avLst/>
          </a:prstGeom>
          <a:solidFill>
            <a:srgbClr val="FFFF00"/>
          </a:solidFill>
          <a:ln w="38100">
            <a:solidFill>
              <a:srgbClr val="FF0000"/>
            </a:solidFill>
          </a:ln>
        </p:spPr>
        <p:txBody>
          <a:bodyPr wrap="square" lIns="0" tIns="0" rIns="0" bIns="0" rtlCol="0">
            <a:spAutoFit/>
          </a:bodyPr>
          <a:lstStyle/>
          <a:p>
            <a:pPr algn="l" fontAlgn="auto">
              <a:spcAft>
                <a:spcPts val="0"/>
              </a:spcAft>
            </a:pPr>
            <a:r>
              <a:rPr lang="en-US" sz="1200" dirty="0">
                <a:latin typeface="DM Sans" pitchFamily="2" charset="0"/>
              </a:rPr>
              <a:t>  Preliminary observations.</a:t>
            </a:r>
          </a:p>
        </p:txBody>
      </p:sp>
    </p:spTree>
    <p:extLst>
      <p:ext uri="{BB962C8B-B14F-4D97-AF65-F5344CB8AC3E}">
        <p14:creationId xmlns:p14="http://schemas.microsoft.com/office/powerpoint/2010/main" val="761819142"/>
      </p:ext>
    </p:extLst>
  </p:cSld>
  <p:clrMapOvr>
    <a:masterClrMapping/>
  </p:clrMapOvr>
</p:sld>
</file>

<file path=ppt/theme/theme1.xml><?xml version="1.0" encoding="utf-8"?>
<a:theme xmlns:a="http://schemas.openxmlformats.org/drawingml/2006/main" name="BCBSMA Font Replacements">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lIns="0" tIns="0" rIns="0" bIns="0"/>
      <a:lstStyle>
        <a:defPPr algn="l" fontAlgn="auto">
          <a:spcAft>
            <a:spcPts val="0"/>
          </a:spcAft>
          <a:defRPr sz="2500" dirty="0"/>
        </a:defPPr>
      </a:lstStyle>
    </a:txDef>
  </a:objectDefaults>
  <a:extraClrSchemeLst/>
  <a:extLst>
    <a:ext uri="{05A4C25C-085E-4340-85A3-A5531E510DB2}">
      <thm15:themeFamily xmlns:thm15="http://schemas.microsoft.com/office/thememl/2012/main" name="BCBSMA Font Replacements" id="{01684F75-1859-4D5F-A3A4-8D8EE5DB0527}" vid="{76810660-6D48-4BD7-9D66-4E75F30CDF60}"/>
    </a:ext>
  </a:extLst>
</a:theme>
</file>

<file path=ppt/theme/theme2.xml><?xml version="1.0" encoding="utf-8"?>
<a:theme xmlns:a="http://schemas.openxmlformats.org/drawingml/2006/main" name="Office Theme">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lIns="0" tIns="0" rIns="0" bIns="0"/>
      <a:lstStyle>
        <a:defPPr algn="l" fontAlgn="auto">
          <a:spcAft>
            <a:spcPts val="0"/>
          </a:spcAft>
          <a:defRPr sz="25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079D2B748EE74D81F98CF4862775DC" ma:contentTypeVersion="3" ma:contentTypeDescription="Create a new document." ma:contentTypeScope="" ma:versionID="62f15e361d83861f98b05b6f7c0c93ea">
  <xsd:schema xmlns:xsd="http://www.w3.org/2001/XMLSchema" xmlns:xs="http://www.w3.org/2001/XMLSchema" xmlns:p="http://schemas.microsoft.com/office/2006/metadata/properties" xmlns:ns2="4fd547bd-de5e-484e-b36f-a089762660f6" targetNamespace="http://schemas.microsoft.com/office/2006/metadata/properties" ma:root="true" ma:fieldsID="a2977c1b02af3a20429e2f2cb3626a61" ns2:_="">
    <xsd:import namespace="4fd547bd-de5e-484e-b36f-a089762660f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547bd-de5e-484e-b36f-a08976266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DFF3D9-0968-4193-B60C-1381CF67AF16}">
  <ds:schemaRefs>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e86da106-3db9-46f7-80f2-d7a876284763"/>
    <ds:schemaRef ds:uri="ec11e55f-2c8c-455c-aef4-4ede5f66af60"/>
    <ds:schemaRef ds:uri="http://purl.org/dc/dcmitype/"/>
  </ds:schemaRefs>
</ds:datastoreItem>
</file>

<file path=customXml/itemProps2.xml><?xml version="1.0" encoding="utf-8"?>
<ds:datastoreItem xmlns:ds="http://schemas.openxmlformats.org/officeDocument/2006/customXml" ds:itemID="{BD6B3C3A-E271-490B-BCD6-2F45F6403FBB}">
  <ds:schemaRefs>
    <ds:schemaRef ds:uri="http://schemas.microsoft.com/sharepoint/v3/contenttype/forms"/>
  </ds:schemaRefs>
</ds:datastoreItem>
</file>

<file path=customXml/itemProps3.xml><?xml version="1.0" encoding="utf-8"?>
<ds:datastoreItem xmlns:ds="http://schemas.openxmlformats.org/officeDocument/2006/customXml" ds:itemID="{BD15D617-1B00-4A9D-9379-1D764EC576E0}"/>
</file>

<file path=docProps/app.xml><?xml version="1.0" encoding="utf-8"?>
<Properties xmlns="http://schemas.openxmlformats.org/officeDocument/2006/extended-properties" xmlns:vt="http://schemas.openxmlformats.org/officeDocument/2006/docPropsVTypes">
  <Template>BCBSMA Font Replacements</Template>
  <TotalTime>652</TotalTime>
  <Words>4627</Words>
  <Application>Microsoft Office PowerPoint</Application>
  <PresentationFormat>Widescreen</PresentationFormat>
  <Paragraphs>437</Paragraphs>
  <Slides>19</Slides>
  <Notes>13</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Arial</vt:lpstr>
      <vt:lpstr>Arial Narrow</vt:lpstr>
      <vt:lpstr>Bebas Neue</vt:lpstr>
      <vt:lpstr>Calibri</vt:lpstr>
      <vt:lpstr>DM Sans</vt:lpstr>
      <vt:lpstr>DM Sans Medium</vt:lpstr>
      <vt:lpstr>Franklin Gothic Book</vt:lpstr>
      <vt:lpstr>Franklin Gothic Medium</vt:lpstr>
      <vt:lpstr>Roboto</vt:lpstr>
      <vt:lpstr>Times New Roman</vt:lpstr>
      <vt:lpstr>Wingdings</vt:lpstr>
      <vt:lpstr>BCBSMA Font Replacements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Blue Cross Blue Shield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McGlinchey, Tracie</dc:creator>
  <cp:lastModifiedBy>Miller, Scott</cp:lastModifiedBy>
  <cp:revision>34</cp:revision>
  <cp:lastPrinted>2024-03-12T22:17:06Z</cp:lastPrinted>
  <dcterms:created xsi:type="dcterms:W3CDTF">2015-03-12T13:39:30Z</dcterms:created>
  <dcterms:modified xsi:type="dcterms:W3CDTF">2024-07-23T13:43:52Z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0x01010054079D2B748EE74D81F98CF4862775DC</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4dca8e14-98a2-4c1e-8174-08954dc16641</vt:lpwstr>
  </property>
  <property fmtid="{D5CDD505-2E9C-101B-9397-08002B2CF9AE}" pid="6" name="SharedWithUsers">
    <vt:lpwstr>56;#Tang, Yvonne</vt:lpwstr>
  </property>
</Properties>
</file>