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13"/>
  </p:notesMasterIdLst>
  <p:sldIdLst>
    <p:sldId id="3096" r:id="rId3"/>
    <p:sldId id="2147469321" r:id="rId4"/>
    <p:sldId id="2147473594" r:id="rId5"/>
    <p:sldId id="2147473595" r:id="rId6"/>
    <p:sldId id="2147473596" r:id="rId7"/>
    <p:sldId id="2147473597" r:id="rId8"/>
    <p:sldId id="2147473598" r:id="rId9"/>
    <p:sldId id="2147473599" r:id="rId10"/>
    <p:sldId id="2147473580" r:id="rId11"/>
    <p:sldId id="21474735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5878" autoAdjust="0"/>
  </p:normalViewPr>
  <p:slideViewPr>
    <p:cSldViewPr snapToGrid="0">
      <p:cViewPr varScale="1">
        <p:scale>
          <a:sx n="70" d="100"/>
          <a:sy n="70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EC86A-836B-42DC-AD1B-8CE3207FBA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EB126-7EE2-4514-BE0E-99637B8B2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524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7E469-59B6-C948-9A7F-F300B9892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77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80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524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RI -503, NJ- 376, PA-342, WA- 254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Growth will happen in CA &amp; GA.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6B0F82-2A46-2446-B909-26BF42DF7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6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75154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62F2678-CAB7-7046-9323-52181B27B944}"/>
              </a:ext>
            </a:extLst>
          </p:cNvPr>
          <p:cNvSpPr/>
          <p:nvPr userDrawn="1"/>
        </p:nvSpPr>
        <p:spPr>
          <a:xfrm>
            <a:off x="7512148" y="0"/>
            <a:ext cx="4698609" cy="6879102"/>
          </a:xfrm>
          <a:custGeom>
            <a:avLst/>
            <a:gdLst>
              <a:gd name="connsiteX0" fmla="*/ 4248443 w 4698609"/>
              <a:gd name="connsiteY0" fmla="*/ 0 h 6879102"/>
              <a:gd name="connsiteX1" fmla="*/ 4698609 w 4698609"/>
              <a:gd name="connsiteY1" fmla="*/ 0 h 6879102"/>
              <a:gd name="connsiteX2" fmla="*/ 4698609 w 4698609"/>
              <a:gd name="connsiteY2" fmla="*/ 6879102 h 6879102"/>
              <a:gd name="connsiteX3" fmla="*/ 1533378 w 4698609"/>
              <a:gd name="connsiteY3" fmla="*/ 6879102 h 6879102"/>
              <a:gd name="connsiteX4" fmla="*/ 0 w 4698609"/>
              <a:gd name="connsiteY4" fmla="*/ 6260123 h 6879102"/>
              <a:gd name="connsiteX5" fmla="*/ 1716258 w 4698609"/>
              <a:gd name="connsiteY5" fmla="*/ 5317588 h 6879102"/>
              <a:gd name="connsiteX6" fmla="*/ 2912012 w 4698609"/>
              <a:gd name="connsiteY6" fmla="*/ 4262511 h 6879102"/>
              <a:gd name="connsiteX7" fmla="*/ 3910818 w 4698609"/>
              <a:gd name="connsiteY7" fmla="*/ 2602523 h 6879102"/>
              <a:gd name="connsiteX8" fmla="*/ 4220307 w 4698609"/>
              <a:gd name="connsiteY8" fmla="*/ 815926 h 6879102"/>
              <a:gd name="connsiteX9" fmla="*/ 4248443 w 4698609"/>
              <a:gd name="connsiteY9" fmla="*/ 0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8609" h="6879102">
                <a:moveTo>
                  <a:pt x="4248443" y="0"/>
                </a:moveTo>
                <a:lnTo>
                  <a:pt x="4698609" y="0"/>
                </a:lnTo>
                <a:lnTo>
                  <a:pt x="4698609" y="6879102"/>
                </a:lnTo>
                <a:lnTo>
                  <a:pt x="1533378" y="6879102"/>
                </a:lnTo>
                <a:lnTo>
                  <a:pt x="0" y="6260123"/>
                </a:lnTo>
                <a:lnTo>
                  <a:pt x="1716258" y="5317588"/>
                </a:lnTo>
                <a:lnTo>
                  <a:pt x="2912012" y="4262511"/>
                </a:lnTo>
                <a:lnTo>
                  <a:pt x="3910818" y="2602523"/>
                </a:lnTo>
                <a:lnTo>
                  <a:pt x="4220307" y="815926"/>
                </a:lnTo>
                <a:lnTo>
                  <a:pt x="42484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7A1B451-3845-9744-B694-15A2289D689B}"/>
              </a:ext>
            </a:extLst>
          </p:cNvPr>
          <p:cNvSpPr/>
          <p:nvPr userDrawn="1"/>
        </p:nvSpPr>
        <p:spPr>
          <a:xfrm>
            <a:off x="0" y="0"/>
            <a:ext cx="3896751" cy="3812345"/>
          </a:xfrm>
          <a:custGeom>
            <a:avLst/>
            <a:gdLst>
              <a:gd name="connsiteX0" fmla="*/ 0 w 3882683"/>
              <a:gd name="connsiteY0" fmla="*/ 0 h 3812345"/>
              <a:gd name="connsiteX1" fmla="*/ 0 w 3882683"/>
              <a:gd name="connsiteY1" fmla="*/ 3770142 h 3812345"/>
              <a:gd name="connsiteX2" fmla="*/ 211015 w 3882683"/>
              <a:gd name="connsiteY2" fmla="*/ 3770142 h 3812345"/>
              <a:gd name="connsiteX3" fmla="*/ 1828800 w 3882683"/>
              <a:gd name="connsiteY3" fmla="*/ 3812345 h 3812345"/>
              <a:gd name="connsiteX4" fmla="*/ 2785403 w 3882683"/>
              <a:gd name="connsiteY4" fmla="*/ 3474720 h 3812345"/>
              <a:gd name="connsiteX5" fmla="*/ 3502855 w 3882683"/>
              <a:gd name="connsiteY5" fmla="*/ 2926080 h 3812345"/>
              <a:gd name="connsiteX6" fmla="*/ 3882683 w 3882683"/>
              <a:gd name="connsiteY6" fmla="*/ 1983545 h 3812345"/>
              <a:gd name="connsiteX7" fmla="*/ 3826412 w 3882683"/>
              <a:gd name="connsiteY7" fmla="*/ 1139483 h 3812345"/>
              <a:gd name="connsiteX8" fmla="*/ 3657600 w 3882683"/>
              <a:gd name="connsiteY8" fmla="*/ 492369 h 3812345"/>
              <a:gd name="connsiteX9" fmla="*/ 3474720 w 3882683"/>
              <a:gd name="connsiteY9" fmla="*/ 0 h 3812345"/>
              <a:gd name="connsiteX10" fmla="*/ 0 w 3882683"/>
              <a:gd name="connsiteY10" fmla="*/ 0 h 38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683" h="3812345">
                <a:moveTo>
                  <a:pt x="0" y="0"/>
                </a:moveTo>
                <a:lnTo>
                  <a:pt x="0" y="3770142"/>
                </a:lnTo>
                <a:lnTo>
                  <a:pt x="211015" y="3770142"/>
                </a:lnTo>
                <a:lnTo>
                  <a:pt x="1828800" y="3812345"/>
                </a:lnTo>
                <a:lnTo>
                  <a:pt x="2785403" y="3474720"/>
                </a:lnTo>
                <a:lnTo>
                  <a:pt x="3502855" y="2926080"/>
                </a:lnTo>
                <a:lnTo>
                  <a:pt x="3882683" y="1983545"/>
                </a:lnTo>
                <a:lnTo>
                  <a:pt x="3826412" y="1139483"/>
                </a:lnTo>
                <a:lnTo>
                  <a:pt x="3657600" y="492369"/>
                </a:lnTo>
                <a:lnTo>
                  <a:pt x="34747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F2331-11E3-6F4A-9259-64BD1956C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28239" r="12452" b="50133"/>
          <a:stretch/>
        </p:blipFill>
        <p:spPr>
          <a:xfrm>
            <a:off x="0" y="-1"/>
            <a:ext cx="12192000" cy="68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5985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A051FB-872D-E246-AD91-7AF551B4C100}"/>
              </a:ext>
            </a:extLst>
          </p:cNvPr>
          <p:cNvSpPr/>
          <p:nvPr userDrawn="1"/>
        </p:nvSpPr>
        <p:spPr>
          <a:xfrm>
            <a:off x="0" y="3960254"/>
            <a:ext cx="4984124" cy="28977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3E6425-D945-DF40-8FA6-C3F24E90D8B7}"/>
              </a:ext>
            </a:extLst>
          </p:cNvPr>
          <p:cNvSpPr/>
          <p:nvPr userDrawn="1"/>
        </p:nvSpPr>
        <p:spPr>
          <a:xfrm>
            <a:off x="-620" y="-6440"/>
            <a:ext cx="12192620" cy="686444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417454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2485623 w 12192000"/>
              <a:gd name="connsiteY3" fmla="*/ 4713668 h 6858000"/>
              <a:gd name="connsiteX4" fmla="*/ 0 w 12192000"/>
              <a:gd name="connsiteY4" fmla="*/ 4417454 h 6858000"/>
              <a:gd name="connsiteX5" fmla="*/ 0 w 12192000"/>
              <a:gd name="connsiteY5" fmla="*/ 0 h 6858000"/>
              <a:gd name="connsiteX0" fmla="*/ 0 w 12192000"/>
              <a:gd name="connsiteY0" fmla="*/ 0 h 6864440"/>
              <a:gd name="connsiteX1" fmla="*/ 12192000 w 12192000"/>
              <a:gd name="connsiteY1" fmla="*/ 0 h 6864440"/>
              <a:gd name="connsiteX2" fmla="*/ 12192000 w 12192000"/>
              <a:gd name="connsiteY2" fmla="*/ 6858000 h 6864440"/>
              <a:gd name="connsiteX3" fmla="*/ 4752305 w 12192000"/>
              <a:gd name="connsiteY3" fmla="*/ 6864440 h 6864440"/>
              <a:gd name="connsiteX4" fmla="*/ 0 w 12192000"/>
              <a:gd name="connsiteY4" fmla="*/ 4417454 h 6864440"/>
              <a:gd name="connsiteX5" fmla="*/ 0 w 12192000"/>
              <a:gd name="connsiteY5" fmla="*/ 0 h 6864440"/>
              <a:gd name="connsiteX0" fmla="*/ 0 w 12192000"/>
              <a:gd name="connsiteY0" fmla="*/ 0 h 6864440"/>
              <a:gd name="connsiteX1" fmla="*/ 12192000 w 12192000"/>
              <a:gd name="connsiteY1" fmla="*/ 0 h 6864440"/>
              <a:gd name="connsiteX2" fmla="*/ 12192000 w 12192000"/>
              <a:gd name="connsiteY2" fmla="*/ 6858000 h 6864440"/>
              <a:gd name="connsiteX3" fmla="*/ 4752305 w 12192000"/>
              <a:gd name="connsiteY3" fmla="*/ 6864440 h 6864440"/>
              <a:gd name="connsiteX4" fmla="*/ 0 w 12192000"/>
              <a:gd name="connsiteY4" fmla="*/ 4417454 h 6864440"/>
              <a:gd name="connsiteX5" fmla="*/ 0 w 12192000"/>
              <a:gd name="connsiteY5" fmla="*/ 0 h 6864440"/>
              <a:gd name="connsiteX0" fmla="*/ 0 w 12192000"/>
              <a:gd name="connsiteY0" fmla="*/ 0 h 6864440"/>
              <a:gd name="connsiteX1" fmla="*/ 12192000 w 12192000"/>
              <a:gd name="connsiteY1" fmla="*/ 0 h 6864440"/>
              <a:gd name="connsiteX2" fmla="*/ 12192000 w 12192000"/>
              <a:gd name="connsiteY2" fmla="*/ 6858000 h 6864440"/>
              <a:gd name="connsiteX3" fmla="*/ 4752305 w 12192000"/>
              <a:gd name="connsiteY3" fmla="*/ 6864440 h 6864440"/>
              <a:gd name="connsiteX4" fmla="*/ 0 w 12192000"/>
              <a:gd name="connsiteY4" fmla="*/ 4417454 h 6864440"/>
              <a:gd name="connsiteX5" fmla="*/ 0 w 12192000"/>
              <a:gd name="connsiteY5" fmla="*/ 0 h 6864440"/>
              <a:gd name="connsiteX0" fmla="*/ 0 w 12192000"/>
              <a:gd name="connsiteY0" fmla="*/ 0 h 6864440"/>
              <a:gd name="connsiteX1" fmla="*/ 12192000 w 12192000"/>
              <a:gd name="connsiteY1" fmla="*/ 0 h 6864440"/>
              <a:gd name="connsiteX2" fmla="*/ 12192000 w 12192000"/>
              <a:gd name="connsiteY2" fmla="*/ 6858000 h 6864440"/>
              <a:gd name="connsiteX3" fmla="*/ 4752305 w 12192000"/>
              <a:gd name="connsiteY3" fmla="*/ 6864440 h 6864440"/>
              <a:gd name="connsiteX4" fmla="*/ 0 w 12192000"/>
              <a:gd name="connsiteY4" fmla="*/ 4417454 h 6864440"/>
              <a:gd name="connsiteX5" fmla="*/ 0 w 12192000"/>
              <a:gd name="connsiteY5" fmla="*/ 0 h 6864440"/>
              <a:gd name="connsiteX0" fmla="*/ 0 w 12192000"/>
              <a:gd name="connsiteY0" fmla="*/ 0 h 6864440"/>
              <a:gd name="connsiteX1" fmla="*/ 12192000 w 12192000"/>
              <a:gd name="connsiteY1" fmla="*/ 0 h 6864440"/>
              <a:gd name="connsiteX2" fmla="*/ 12192000 w 12192000"/>
              <a:gd name="connsiteY2" fmla="*/ 6858000 h 6864440"/>
              <a:gd name="connsiteX3" fmla="*/ 4752305 w 12192000"/>
              <a:gd name="connsiteY3" fmla="*/ 6864440 h 6864440"/>
              <a:gd name="connsiteX4" fmla="*/ 0 w 12192000"/>
              <a:gd name="connsiteY4" fmla="*/ 4417454 h 6864440"/>
              <a:gd name="connsiteX5" fmla="*/ 0 w 12192000"/>
              <a:gd name="connsiteY5" fmla="*/ 0 h 6864440"/>
              <a:gd name="connsiteX0" fmla="*/ 6439 w 12198439"/>
              <a:gd name="connsiteY0" fmla="*/ 0 h 6864440"/>
              <a:gd name="connsiteX1" fmla="*/ 12198439 w 12198439"/>
              <a:gd name="connsiteY1" fmla="*/ 0 h 6864440"/>
              <a:gd name="connsiteX2" fmla="*/ 12198439 w 12198439"/>
              <a:gd name="connsiteY2" fmla="*/ 6858000 h 6864440"/>
              <a:gd name="connsiteX3" fmla="*/ 4758744 w 12198439"/>
              <a:gd name="connsiteY3" fmla="*/ 6864440 h 6864440"/>
              <a:gd name="connsiteX4" fmla="*/ 0 w 12198439"/>
              <a:gd name="connsiteY4" fmla="*/ 4159876 h 6864440"/>
              <a:gd name="connsiteX5" fmla="*/ 6439 w 12198439"/>
              <a:gd name="connsiteY5" fmla="*/ 0 h 6864440"/>
              <a:gd name="connsiteX0" fmla="*/ 620 w 12192620"/>
              <a:gd name="connsiteY0" fmla="*/ 0 h 6864440"/>
              <a:gd name="connsiteX1" fmla="*/ 12192620 w 12192620"/>
              <a:gd name="connsiteY1" fmla="*/ 0 h 6864440"/>
              <a:gd name="connsiteX2" fmla="*/ 12192620 w 12192620"/>
              <a:gd name="connsiteY2" fmla="*/ 6858000 h 6864440"/>
              <a:gd name="connsiteX3" fmla="*/ 4752925 w 12192620"/>
              <a:gd name="connsiteY3" fmla="*/ 6864440 h 6864440"/>
              <a:gd name="connsiteX4" fmla="*/ 620 w 12192620"/>
              <a:gd name="connsiteY4" fmla="*/ 4076163 h 6864440"/>
              <a:gd name="connsiteX5" fmla="*/ 620 w 12192620"/>
              <a:gd name="connsiteY5" fmla="*/ 0 h 6864440"/>
              <a:gd name="connsiteX0" fmla="*/ 620 w 12192620"/>
              <a:gd name="connsiteY0" fmla="*/ 0 h 6864440"/>
              <a:gd name="connsiteX1" fmla="*/ 12192620 w 12192620"/>
              <a:gd name="connsiteY1" fmla="*/ 0 h 6864440"/>
              <a:gd name="connsiteX2" fmla="*/ 12192620 w 12192620"/>
              <a:gd name="connsiteY2" fmla="*/ 6858000 h 6864440"/>
              <a:gd name="connsiteX3" fmla="*/ 4752925 w 12192620"/>
              <a:gd name="connsiteY3" fmla="*/ 6864440 h 6864440"/>
              <a:gd name="connsiteX4" fmla="*/ 620 w 12192620"/>
              <a:gd name="connsiteY4" fmla="*/ 4076163 h 6864440"/>
              <a:gd name="connsiteX5" fmla="*/ 620 w 12192620"/>
              <a:gd name="connsiteY5" fmla="*/ 0 h 6864440"/>
              <a:gd name="connsiteX0" fmla="*/ 620 w 12192620"/>
              <a:gd name="connsiteY0" fmla="*/ 0 h 6864440"/>
              <a:gd name="connsiteX1" fmla="*/ 12192620 w 12192620"/>
              <a:gd name="connsiteY1" fmla="*/ 0 h 6864440"/>
              <a:gd name="connsiteX2" fmla="*/ 12192620 w 12192620"/>
              <a:gd name="connsiteY2" fmla="*/ 6858000 h 6864440"/>
              <a:gd name="connsiteX3" fmla="*/ 4752925 w 12192620"/>
              <a:gd name="connsiteY3" fmla="*/ 6864440 h 6864440"/>
              <a:gd name="connsiteX4" fmla="*/ 620 w 12192620"/>
              <a:gd name="connsiteY4" fmla="*/ 4076163 h 6864440"/>
              <a:gd name="connsiteX5" fmla="*/ 620 w 12192620"/>
              <a:gd name="connsiteY5" fmla="*/ 0 h 6864440"/>
              <a:gd name="connsiteX0" fmla="*/ 620 w 12192620"/>
              <a:gd name="connsiteY0" fmla="*/ 0 h 6864440"/>
              <a:gd name="connsiteX1" fmla="*/ 12192620 w 12192620"/>
              <a:gd name="connsiteY1" fmla="*/ 0 h 6864440"/>
              <a:gd name="connsiteX2" fmla="*/ 12192620 w 12192620"/>
              <a:gd name="connsiteY2" fmla="*/ 6858000 h 6864440"/>
              <a:gd name="connsiteX3" fmla="*/ 4752925 w 12192620"/>
              <a:gd name="connsiteY3" fmla="*/ 6864440 h 6864440"/>
              <a:gd name="connsiteX4" fmla="*/ 620 w 12192620"/>
              <a:gd name="connsiteY4" fmla="*/ 4076163 h 6864440"/>
              <a:gd name="connsiteX5" fmla="*/ 620 w 12192620"/>
              <a:gd name="connsiteY5" fmla="*/ 0 h 6864440"/>
              <a:gd name="connsiteX0" fmla="*/ 620 w 12192620"/>
              <a:gd name="connsiteY0" fmla="*/ 0 h 6864440"/>
              <a:gd name="connsiteX1" fmla="*/ 12192620 w 12192620"/>
              <a:gd name="connsiteY1" fmla="*/ 0 h 6864440"/>
              <a:gd name="connsiteX2" fmla="*/ 12192620 w 12192620"/>
              <a:gd name="connsiteY2" fmla="*/ 6858000 h 6864440"/>
              <a:gd name="connsiteX3" fmla="*/ 4752925 w 12192620"/>
              <a:gd name="connsiteY3" fmla="*/ 6864440 h 6864440"/>
              <a:gd name="connsiteX4" fmla="*/ 620 w 12192620"/>
              <a:gd name="connsiteY4" fmla="*/ 4076163 h 6864440"/>
              <a:gd name="connsiteX5" fmla="*/ 620 w 12192620"/>
              <a:gd name="connsiteY5" fmla="*/ 0 h 6864440"/>
              <a:gd name="connsiteX0" fmla="*/ 620 w 12192620"/>
              <a:gd name="connsiteY0" fmla="*/ 0 h 6864440"/>
              <a:gd name="connsiteX1" fmla="*/ 7773020 w 12192620"/>
              <a:gd name="connsiteY1" fmla="*/ 0 h 6864440"/>
              <a:gd name="connsiteX2" fmla="*/ 12192620 w 12192620"/>
              <a:gd name="connsiteY2" fmla="*/ 0 h 6864440"/>
              <a:gd name="connsiteX3" fmla="*/ 12192620 w 12192620"/>
              <a:gd name="connsiteY3" fmla="*/ 6858000 h 6864440"/>
              <a:gd name="connsiteX4" fmla="*/ 4752925 w 12192620"/>
              <a:gd name="connsiteY4" fmla="*/ 6864440 h 6864440"/>
              <a:gd name="connsiteX5" fmla="*/ 620 w 12192620"/>
              <a:gd name="connsiteY5" fmla="*/ 4076163 h 6864440"/>
              <a:gd name="connsiteX6" fmla="*/ 620 w 12192620"/>
              <a:gd name="connsiteY6" fmla="*/ 0 h 6864440"/>
              <a:gd name="connsiteX0" fmla="*/ 620 w 12192620"/>
              <a:gd name="connsiteY0" fmla="*/ 0 h 6864440"/>
              <a:gd name="connsiteX1" fmla="*/ 7773020 w 12192620"/>
              <a:gd name="connsiteY1" fmla="*/ 0 h 6864440"/>
              <a:gd name="connsiteX2" fmla="*/ 12186180 w 12192620"/>
              <a:gd name="connsiteY2" fmla="*/ 3181082 h 6864440"/>
              <a:gd name="connsiteX3" fmla="*/ 12192620 w 12192620"/>
              <a:gd name="connsiteY3" fmla="*/ 6858000 h 6864440"/>
              <a:gd name="connsiteX4" fmla="*/ 4752925 w 12192620"/>
              <a:gd name="connsiteY4" fmla="*/ 6864440 h 6864440"/>
              <a:gd name="connsiteX5" fmla="*/ 620 w 12192620"/>
              <a:gd name="connsiteY5" fmla="*/ 4076163 h 6864440"/>
              <a:gd name="connsiteX6" fmla="*/ 620 w 12192620"/>
              <a:gd name="connsiteY6" fmla="*/ 0 h 6864440"/>
              <a:gd name="connsiteX0" fmla="*/ 620 w 12192620"/>
              <a:gd name="connsiteY0" fmla="*/ 0 h 6864440"/>
              <a:gd name="connsiteX1" fmla="*/ 7773020 w 12192620"/>
              <a:gd name="connsiteY1" fmla="*/ 0 h 6864440"/>
              <a:gd name="connsiteX2" fmla="*/ 12179741 w 12192620"/>
              <a:gd name="connsiteY2" fmla="*/ 3805708 h 6864440"/>
              <a:gd name="connsiteX3" fmla="*/ 12192620 w 12192620"/>
              <a:gd name="connsiteY3" fmla="*/ 6858000 h 6864440"/>
              <a:gd name="connsiteX4" fmla="*/ 4752925 w 12192620"/>
              <a:gd name="connsiteY4" fmla="*/ 6864440 h 6864440"/>
              <a:gd name="connsiteX5" fmla="*/ 620 w 12192620"/>
              <a:gd name="connsiteY5" fmla="*/ 4076163 h 6864440"/>
              <a:gd name="connsiteX6" fmla="*/ 620 w 12192620"/>
              <a:gd name="connsiteY6" fmla="*/ 0 h 6864440"/>
              <a:gd name="connsiteX0" fmla="*/ 620 w 12193239"/>
              <a:gd name="connsiteY0" fmla="*/ 0 h 6864440"/>
              <a:gd name="connsiteX1" fmla="*/ 7773020 w 12193239"/>
              <a:gd name="connsiteY1" fmla="*/ 0 h 6864440"/>
              <a:gd name="connsiteX2" fmla="*/ 12192620 w 12193239"/>
              <a:gd name="connsiteY2" fmla="*/ 3618964 h 6864440"/>
              <a:gd name="connsiteX3" fmla="*/ 12192620 w 12193239"/>
              <a:gd name="connsiteY3" fmla="*/ 6858000 h 6864440"/>
              <a:gd name="connsiteX4" fmla="*/ 4752925 w 12193239"/>
              <a:gd name="connsiteY4" fmla="*/ 6864440 h 6864440"/>
              <a:gd name="connsiteX5" fmla="*/ 620 w 12193239"/>
              <a:gd name="connsiteY5" fmla="*/ 4076163 h 6864440"/>
              <a:gd name="connsiteX6" fmla="*/ 620 w 12193239"/>
              <a:gd name="connsiteY6" fmla="*/ 0 h 6864440"/>
              <a:gd name="connsiteX0" fmla="*/ 620 w 12193239"/>
              <a:gd name="connsiteY0" fmla="*/ 0 h 6864440"/>
              <a:gd name="connsiteX1" fmla="*/ 9118863 w 12193239"/>
              <a:gd name="connsiteY1" fmla="*/ 0 h 6864440"/>
              <a:gd name="connsiteX2" fmla="*/ 12192620 w 12193239"/>
              <a:gd name="connsiteY2" fmla="*/ 3618964 h 6864440"/>
              <a:gd name="connsiteX3" fmla="*/ 12192620 w 12193239"/>
              <a:gd name="connsiteY3" fmla="*/ 6858000 h 6864440"/>
              <a:gd name="connsiteX4" fmla="*/ 4752925 w 12193239"/>
              <a:gd name="connsiteY4" fmla="*/ 6864440 h 6864440"/>
              <a:gd name="connsiteX5" fmla="*/ 620 w 12193239"/>
              <a:gd name="connsiteY5" fmla="*/ 4076163 h 6864440"/>
              <a:gd name="connsiteX6" fmla="*/ 620 w 12193239"/>
              <a:gd name="connsiteY6" fmla="*/ 0 h 6864440"/>
              <a:gd name="connsiteX0" fmla="*/ 620 w 12193239"/>
              <a:gd name="connsiteY0" fmla="*/ 0 h 6864440"/>
              <a:gd name="connsiteX1" fmla="*/ 9118863 w 12193239"/>
              <a:gd name="connsiteY1" fmla="*/ 0 h 6864440"/>
              <a:gd name="connsiteX2" fmla="*/ 12192620 w 12193239"/>
              <a:gd name="connsiteY2" fmla="*/ 3618964 h 6864440"/>
              <a:gd name="connsiteX3" fmla="*/ 12192620 w 12193239"/>
              <a:gd name="connsiteY3" fmla="*/ 6858000 h 6864440"/>
              <a:gd name="connsiteX4" fmla="*/ 4752925 w 12193239"/>
              <a:gd name="connsiteY4" fmla="*/ 6864440 h 6864440"/>
              <a:gd name="connsiteX5" fmla="*/ 620 w 12193239"/>
              <a:gd name="connsiteY5" fmla="*/ 4076163 h 6864440"/>
              <a:gd name="connsiteX6" fmla="*/ 620 w 12193239"/>
              <a:gd name="connsiteY6" fmla="*/ 0 h 6864440"/>
              <a:gd name="connsiteX0" fmla="*/ 620 w 12193239"/>
              <a:gd name="connsiteY0" fmla="*/ 0 h 6864440"/>
              <a:gd name="connsiteX1" fmla="*/ 9118863 w 12193239"/>
              <a:gd name="connsiteY1" fmla="*/ 0 h 6864440"/>
              <a:gd name="connsiteX2" fmla="*/ 12192620 w 12193239"/>
              <a:gd name="connsiteY2" fmla="*/ 3618964 h 6864440"/>
              <a:gd name="connsiteX3" fmla="*/ 12192620 w 12193239"/>
              <a:gd name="connsiteY3" fmla="*/ 6858000 h 6864440"/>
              <a:gd name="connsiteX4" fmla="*/ 4752925 w 12193239"/>
              <a:gd name="connsiteY4" fmla="*/ 6864440 h 6864440"/>
              <a:gd name="connsiteX5" fmla="*/ 620 w 12193239"/>
              <a:gd name="connsiteY5" fmla="*/ 4076163 h 6864440"/>
              <a:gd name="connsiteX6" fmla="*/ 620 w 12193239"/>
              <a:gd name="connsiteY6" fmla="*/ 0 h 6864440"/>
              <a:gd name="connsiteX0" fmla="*/ 620 w 12193239"/>
              <a:gd name="connsiteY0" fmla="*/ 0 h 6864440"/>
              <a:gd name="connsiteX1" fmla="*/ 9118863 w 12193239"/>
              <a:gd name="connsiteY1" fmla="*/ 0 h 6864440"/>
              <a:gd name="connsiteX2" fmla="*/ 12192620 w 12193239"/>
              <a:gd name="connsiteY2" fmla="*/ 3618964 h 6864440"/>
              <a:gd name="connsiteX3" fmla="*/ 12192620 w 12193239"/>
              <a:gd name="connsiteY3" fmla="*/ 6858000 h 6864440"/>
              <a:gd name="connsiteX4" fmla="*/ 4752925 w 12193239"/>
              <a:gd name="connsiteY4" fmla="*/ 6864440 h 6864440"/>
              <a:gd name="connsiteX5" fmla="*/ 620 w 12193239"/>
              <a:gd name="connsiteY5" fmla="*/ 4076163 h 6864440"/>
              <a:gd name="connsiteX6" fmla="*/ 620 w 12193239"/>
              <a:gd name="connsiteY6" fmla="*/ 0 h 6864440"/>
              <a:gd name="connsiteX0" fmla="*/ 620 w 12193239"/>
              <a:gd name="connsiteY0" fmla="*/ 0 h 6864440"/>
              <a:gd name="connsiteX1" fmla="*/ 9118863 w 12193239"/>
              <a:gd name="connsiteY1" fmla="*/ 0 h 6864440"/>
              <a:gd name="connsiteX2" fmla="*/ 12192620 w 12193239"/>
              <a:gd name="connsiteY2" fmla="*/ 3618964 h 6864440"/>
              <a:gd name="connsiteX3" fmla="*/ 12192620 w 12193239"/>
              <a:gd name="connsiteY3" fmla="*/ 6858000 h 6864440"/>
              <a:gd name="connsiteX4" fmla="*/ 4752925 w 12193239"/>
              <a:gd name="connsiteY4" fmla="*/ 6864440 h 6864440"/>
              <a:gd name="connsiteX5" fmla="*/ 620 w 12193239"/>
              <a:gd name="connsiteY5" fmla="*/ 4076163 h 6864440"/>
              <a:gd name="connsiteX6" fmla="*/ 620 w 12193239"/>
              <a:gd name="connsiteY6" fmla="*/ 0 h 6864440"/>
              <a:gd name="connsiteX0" fmla="*/ 620 w 12193239"/>
              <a:gd name="connsiteY0" fmla="*/ 0 h 6864440"/>
              <a:gd name="connsiteX1" fmla="*/ 9344244 w 12193239"/>
              <a:gd name="connsiteY1" fmla="*/ 12878 h 6864440"/>
              <a:gd name="connsiteX2" fmla="*/ 12192620 w 12193239"/>
              <a:gd name="connsiteY2" fmla="*/ 3618964 h 6864440"/>
              <a:gd name="connsiteX3" fmla="*/ 12192620 w 12193239"/>
              <a:gd name="connsiteY3" fmla="*/ 6858000 h 6864440"/>
              <a:gd name="connsiteX4" fmla="*/ 4752925 w 12193239"/>
              <a:gd name="connsiteY4" fmla="*/ 6864440 h 6864440"/>
              <a:gd name="connsiteX5" fmla="*/ 620 w 12193239"/>
              <a:gd name="connsiteY5" fmla="*/ 4076163 h 6864440"/>
              <a:gd name="connsiteX6" fmla="*/ 620 w 12193239"/>
              <a:gd name="connsiteY6" fmla="*/ 0 h 6864440"/>
              <a:gd name="connsiteX0" fmla="*/ 620 w 12192620"/>
              <a:gd name="connsiteY0" fmla="*/ 0 h 6864440"/>
              <a:gd name="connsiteX1" fmla="*/ 9344244 w 12192620"/>
              <a:gd name="connsiteY1" fmla="*/ 12878 h 6864440"/>
              <a:gd name="connsiteX2" fmla="*/ 12186180 w 12192620"/>
              <a:gd name="connsiteY2" fmla="*/ 3303432 h 6864440"/>
              <a:gd name="connsiteX3" fmla="*/ 12192620 w 12192620"/>
              <a:gd name="connsiteY3" fmla="*/ 6858000 h 6864440"/>
              <a:gd name="connsiteX4" fmla="*/ 4752925 w 12192620"/>
              <a:gd name="connsiteY4" fmla="*/ 6864440 h 6864440"/>
              <a:gd name="connsiteX5" fmla="*/ 620 w 12192620"/>
              <a:gd name="connsiteY5" fmla="*/ 4076163 h 6864440"/>
              <a:gd name="connsiteX6" fmla="*/ 620 w 12192620"/>
              <a:gd name="connsiteY6" fmla="*/ 0 h 6864440"/>
              <a:gd name="connsiteX0" fmla="*/ 620 w 12192620"/>
              <a:gd name="connsiteY0" fmla="*/ 0 h 6864440"/>
              <a:gd name="connsiteX1" fmla="*/ 9344244 w 12192620"/>
              <a:gd name="connsiteY1" fmla="*/ 12878 h 6864440"/>
              <a:gd name="connsiteX2" fmla="*/ 12186180 w 12192620"/>
              <a:gd name="connsiteY2" fmla="*/ 3303432 h 6864440"/>
              <a:gd name="connsiteX3" fmla="*/ 12192620 w 12192620"/>
              <a:gd name="connsiteY3" fmla="*/ 6858000 h 6864440"/>
              <a:gd name="connsiteX4" fmla="*/ 4752925 w 12192620"/>
              <a:gd name="connsiteY4" fmla="*/ 6864440 h 6864440"/>
              <a:gd name="connsiteX5" fmla="*/ 620 w 12192620"/>
              <a:gd name="connsiteY5" fmla="*/ 4076163 h 6864440"/>
              <a:gd name="connsiteX6" fmla="*/ 620 w 12192620"/>
              <a:gd name="connsiteY6" fmla="*/ 0 h 6864440"/>
              <a:gd name="connsiteX0" fmla="*/ 620 w 12192620"/>
              <a:gd name="connsiteY0" fmla="*/ 0 h 6864440"/>
              <a:gd name="connsiteX1" fmla="*/ 9344244 w 12192620"/>
              <a:gd name="connsiteY1" fmla="*/ 12878 h 6864440"/>
              <a:gd name="connsiteX2" fmla="*/ 12186180 w 12192620"/>
              <a:gd name="connsiteY2" fmla="*/ 3303432 h 6864440"/>
              <a:gd name="connsiteX3" fmla="*/ 12192620 w 12192620"/>
              <a:gd name="connsiteY3" fmla="*/ 6858000 h 6864440"/>
              <a:gd name="connsiteX4" fmla="*/ 4752925 w 12192620"/>
              <a:gd name="connsiteY4" fmla="*/ 6864440 h 6864440"/>
              <a:gd name="connsiteX5" fmla="*/ 620 w 12192620"/>
              <a:gd name="connsiteY5" fmla="*/ 4076163 h 6864440"/>
              <a:gd name="connsiteX6" fmla="*/ 620 w 12192620"/>
              <a:gd name="connsiteY6" fmla="*/ 0 h 6864440"/>
              <a:gd name="connsiteX0" fmla="*/ 620 w 12192620"/>
              <a:gd name="connsiteY0" fmla="*/ 0 h 6864440"/>
              <a:gd name="connsiteX1" fmla="*/ 9344244 w 12192620"/>
              <a:gd name="connsiteY1" fmla="*/ 12878 h 6864440"/>
              <a:gd name="connsiteX2" fmla="*/ 12186180 w 12192620"/>
              <a:gd name="connsiteY2" fmla="*/ 3303432 h 6864440"/>
              <a:gd name="connsiteX3" fmla="*/ 12192620 w 12192620"/>
              <a:gd name="connsiteY3" fmla="*/ 6858000 h 6864440"/>
              <a:gd name="connsiteX4" fmla="*/ 4752925 w 12192620"/>
              <a:gd name="connsiteY4" fmla="*/ 6864440 h 6864440"/>
              <a:gd name="connsiteX5" fmla="*/ 620 w 12192620"/>
              <a:gd name="connsiteY5" fmla="*/ 4076163 h 6864440"/>
              <a:gd name="connsiteX6" fmla="*/ 620 w 12192620"/>
              <a:gd name="connsiteY6" fmla="*/ 0 h 68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620" h="6864440">
                <a:moveTo>
                  <a:pt x="620" y="0"/>
                </a:moveTo>
                <a:lnTo>
                  <a:pt x="9344244" y="12878"/>
                </a:lnTo>
                <a:cubicBezTo>
                  <a:pt x="10735878" y="356315"/>
                  <a:pt x="12282056" y="2734615"/>
                  <a:pt x="12186180" y="3303432"/>
                </a:cubicBezTo>
                <a:cubicBezTo>
                  <a:pt x="12188327" y="4529071"/>
                  <a:pt x="12190473" y="5632361"/>
                  <a:pt x="12192620" y="6858000"/>
                </a:cubicBezTo>
                <a:lnTo>
                  <a:pt x="4752925" y="6864440"/>
                </a:lnTo>
                <a:cubicBezTo>
                  <a:pt x="4778682" y="3473003"/>
                  <a:pt x="1861617" y="4215684"/>
                  <a:pt x="620" y="4076163"/>
                </a:cubicBezTo>
                <a:cubicBezTo>
                  <a:pt x="2766" y="2689538"/>
                  <a:pt x="-1526" y="1386625"/>
                  <a:pt x="62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F2331-11E3-6F4A-9259-64BD1956C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31" t="12110" r="15016" b="663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938F56-E0AD-9344-90D4-917C8D7077DF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6084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35C5D95-2106-3744-B383-A9CC9027A9F3}"/>
              </a:ext>
            </a:extLst>
          </p:cNvPr>
          <p:cNvSpPr/>
          <p:nvPr userDrawn="1"/>
        </p:nvSpPr>
        <p:spPr>
          <a:xfrm>
            <a:off x="0" y="1930401"/>
            <a:ext cx="4588933" cy="4927600"/>
          </a:xfrm>
          <a:custGeom>
            <a:avLst/>
            <a:gdLst>
              <a:gd name="connsiteX0" fmla="*/ 0 w 4572000"/>
              <a:gd name="connsiteY0" fmla="*/ 33867 h 4944533"/>
              <a:gd name="connsiteX1" fmla="*/ 0 w 4572000"/>
              <a:gd name="connsiteY1" fmla="*/ 4944533 h 4944533"/>
              <a:gd name="connsiteX2" fmla="*/ 3556000 w 4572000"/>
              <a:gd name="connsiteY2" fmla="*/ 4944533 h 4944533"/>
              <a:gd name="connsiteX3" fmla="*/ 4165600 w 4572000"/>
              <a:gd name="connsiteY3" fmla="*/ 4216400 h 4944533"/>
              <a:gd name="connsiteX4" fmla="*/ 4572000 w 4572000"/>
              <a:gd name="connsiteY4" fmla="*/ 3149600 h 4944533"/>
              <a:gd name="connsiteX5" fmla="*/ 4402667 w 4572000"/>
              <a:gd name="connsiteY5" fmla="*/ 1794933 h 4944533"/>
              <a:gd name="connsiteX6" fmla="*/ 3776134 w 4572000"/>
              <a:gd name="connsiteY6" fmla="*/ 795867 h 4944533"/>
              <a:gd name="connsiteX7" fmla="*/ 2641600 w 4572000"/>
              <a:gd name="connsiteY7" fmla="*/ 203200 h 4944533"/>
              <a:gd name="connsiteX8" fmla="*/ 1032934 w 4572000"/>
              <a:gd name="connsiteY8" fmla="*/ 0 h 4944533"/>
              <a:gd name="connsiteX9" fmla="*/ 0 w 4572000"/>
              <a:gd name="connsiteY9" fmla="*/ 33867 h 494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944533">
                <a:moveTo>
                  <a:pt x="0" y="33867"/>
                </a:moveTo>
                <a:lnTo>
                  <a:pt x="0" y="4944533"/>
                </a:lnTo>
                <a:lnTo>
                  <a:pt x="3556000" y="4944533"/>
                </a:lnTo>
                <a:lnTo>
                  <a:pt x="4165600" y="4216400"/>
                </a:lnTo>
                <a:lnTo>
                  <a:pt x="4572000" y="3149600"/>
                </a:lnTo>
                <a:lnTo>
                  <a:pt x="4402667" y="1794933"/>
                </a:lnTo>
                <a:lnTo>
                  <a:pt x="3776134" y="795867"/>
                </a:lnTo>
                <a:lnTo>
                  <a:pt x="2641600" y="203200"/>
                </a:lnTo>
                <a:lnTo>
                  <a:pt x="1032934" y="0"/>
                </a:lnTo>
                <a:lnTo>
                  <a:pt x="0" y="338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F296-804A-C249-B4E1-F296E50A954C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7CF4-FB59-6341-86A1-2C263D49C4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49867" r="12452" b="2850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834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6063FDB-A73A-B444-AD96-25257B06C094}"/>
              </a:ext>
            </a:extLst>
          </p:cNvPr>
          <p:cNvSpPr/>
          <p:nvPr userDrawn="1"/>
        </p:nvSpPr>
        <p:spPr>
          <a:xfrm>
            <a:off x="9239990" y="-11221"/>
            <a:ext cx="2952010" cy="3228553"/>
          </a:xfrm>
          <a:custGeom>
            <a:avLst/>
            <a:gdLst>
              <a:gd name="connsiteX0" fmla="*/ 0 w 2946400"/>
              <a:gd name="connsiteY0" fmla="*/ 0 h 3234266"/>
              <a:gd name="connsiteX1" fmla="*/ 2946400 w 2946400"/>
              <a:gd name="connsiteY1" fmla="*/ 0 h 3234266"/>
              <a:gd name="connsiteX2" fmla="*/ 2946400 w 2946400"/>
              <a:gd name="connsiteY2" fmla="*/ 3234266 h 3234266"/>
              <a:gd name="connsiteX3" fmla="*/ 2150533 w 2946400"/>
              <a:gd name="connsiteY3" fmla="*/ 1727200 h 3234266"/>
              <a:gd name="connsiteX4" fmla="*/ 1270000 w 2946400"/>
              <a:gd name="connsiteY4" fmla="*/ 863600 h 3234266"/>
              <a:gd name="connsiteX5" fmla="*/ 338667 w 2946400"/>
              <a:gd name="connsiteY5" fmla="*/ 237066 h 3234266"/>
              <a:gd name="connsiteX6" fmla="*/ 0 w 2946400"/>
              <a:gd name="connsiteY6" fmla="*/ 0 h 3234266"/>
              <a:gd name="connsiteX0" fmla="*/ 0 w 2952010"/>
              <a:gd name="connsiteY0" fmla="*/ 0 h 3245545"/>
              <a:gd name="connsiteX1" fmla="*/ 2952010 w 2952010"/>
              <a:gd name="connsiteY1" fmla="*/ 11279 h 3245545"/>
              <a:gd name="connsiteX2" fmla="*/ 2952010 w 2952010"/>
              <a:gd name="connsiteY2" fmla="*/ 3245545 h 3245545"/>
              <a:gd name="connsiteX3" fmla="*/ 2156143 w 2952010"/>
              <a:gd name="connsiteY3" fmla="*/ 1738479 h 3245545"/>
              <a:gd name="connsiteX4" fmla="*/ 1275610 w 2952010"/>
              <a:gd name="connsiteY4" fmla="*/ 874879 h 3245545"/>
              <a:gd name="connsiteX5" fmla="*/ 344277 w 2952010"/>
              <a:gd name="connsiteY5" fmla="*/ 248345 h 3245545"/>
              <a:gd name="connsiteX6" fmla="*/ 0 w 2952010"/>
              <a:gd name="connsiteY6" fmla="*/ 0 h 324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010" h="3245545">
                <a:moveTo>
                  <a:pt x="0" y="0"/>
                </a:moveTo>
                <a:lnTo>
                  <a:pt x="2952010" y="11279"/>
                </a:lnTo>
                <a:lnTo>
                  <a:pt x="2952010" y="3245545"/>
                </a:lnTo>
                <a:lnTo>
                  <a:pt x="2156143" y="1738479"/>
                </a:lnTo>
                <a:lnTo>
                  <a:pt x="1275610" y="874879"/>
                </a:lnTo>
                <a:lnTo>
                  <a:pt x="344277" y="24834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35C5D95-2106-3744-B383-A9CC9027A9F3}"/>
              </a:ext>
            </a:extLst>
          </p:cNvPr>
          <p:cNvSpPr/>
          <p:nvPr userDrawn="1"/>
        </p:nvSpPr>
        <p:spPr>
          <a:xfrm>
            <a:off x="0" y="1930401"/>
            <a:ext cx="4588933" cy="4927600"/>
          </a:xfrm>
          <a:custGeom>
            <a:avLst/>
            <a:gdLst>
              <a:gd name="connsiteX0" fmla="*/ 0 w 4572000"/>
              <a:gd name="connsiteY0" fmla="*/ 33867 h 4944533"/>
              <a:gd name="connsiteX1" fmla="*/ 0 w 4572000"/>
              <a:gd name="connsiteY1" fmla="*/ 4944533 h 4944533"/>
              <a:gd name="connsiteX2" fmla="*/ 3556000 w 4572000"/>
              <a:gd name="connsiteY2" fmla="*/ 4944533 h 4944533"/>
              <a:gd name="connsiteX3" fmla="*/ 4165600 w 4572000"/>
              <a:gd name="connsiteY3" fmla="*/ 4216400 h 4944533"/>
              <a:gd name="connsiteX4" fmla="*/ 4572000 w 4572000"/>
              <a:gd name="connsiteY4" fmla="*/ 3149600 h 4944533"/>
              <a:gd name="connsiteX5" fmla="*/ 4402667 w 4572000"/>
              <a:gd name="connsiteY5" fmla="*/ 1794933 h 4944533"/>
              <a:gd name="connsiteX6" fmla="*/ 3776134 w 4572000"/>
              <a:gd name="connsiteY6" fmla="*/ 795867 h 4944533"/>
              <a:gd name="connsiteX7" fmla="*/ 2641600 w 4572000"/>
              <a:gd name="connsiteY7" fmla="*/ 203200 h 4944533"/>
              <a:gd name="connsiteX8" fmla="*/ 1032934 w 4572000"/>
              <a:gd name="connsiteY8" fmla="*/ 0 h 4944533"/>
              <a:gd name="connsiteX9" fmla="*/ 0 w 4572000"/>
              <a:gd name="connsiteY9" fmla="*/ 33867 h 494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944533">
                <a:moveTo>
                  <a:pt x="0" y="33867"/>
                </a:moveTo>
                <a:lnTo>
                  <a:pt x="0" y="4944533"/>
                </a:lnTo>
                <a:lnTo>
                  <a:pt x="3556000" y="4944533"/>
                </a:lnTo>
                <a:lnTo>
                  <a:pt x="4165600" y="4216400"/>
                </a:lnTo>
                <a:lnTo>
                  <a:pt x="4572000" y="3149600"/>
                </a:lnTo>
                <a:lnTo>
                  <a:pt x="4402667" y="1794933"/>
                </a:lnTo>
                <a:lnTo>
                  <a:pt x="3776134" y="795867"/>
                </a:lnTo>
                <a:lnTo>
                  <a:pt x="2641600" y="203200"/>
                </a:lnTo>
                <a:lnTo>
                  <a:pt x="1032934" y="0"/>
                </a:lnTo>
                <a:lnTo>
                  <a:pt x="0" y="338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F296-804A-C249-B4E1-F296E50A954C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rgbClr val="000000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>
              <a:solidFill>
                <a:srgbClr val="000000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EF381-11A3-2048-9AF3-0006364A8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49867" r="12452" b="285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755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62AFAE5-04BD-0349-8020-C98B7265876B}"/>
              </a:ext>
            </a:extLst>
          </p:cNvPr>
          <p:cNvSpPr/>
          <p:nvPr userDrawn="1"/>
        </p:nvSpPr>
        <p:spPr>
          <a:xfrm>
            <a:off x="-9378" y="1294228"/>
            <a:ext cx="12201378" cy="5563772"/>
          </a:xfrm>
          <a:custGeom>
            <a:avLst/>
            <a:gdLst>
              <a:gd name="connsiteX0" fmla="*/ 0 w 12168554"/>
              <a:gd name="connsiteY0" fmla="*/ 4403187 h 5584874"/>
              <a:gd name="connsiteX1" fmla="*/ 0 w 12168554"/>
              <a:gd name="connsiteY1" fmla="*/ 5584874 h 5584874"/>
              <a:gd name="connsiteX2" fmla="*/ 12168554 w 12168554"/>
              <a:gd name="connsiteY2" fmla="*/ 5584874 h 5584874"/>
              <a:gd name="connsiteX3" fmla="*/ 12168554 w 12168554"/>
              <a:gd name="connsiteY3" fmla="*/ 0 h 5584874"/>
              <a:gd name="connsiteX4" fmla="*/ 11254154 w 12168554"/>
              <a:gd name="connsiteY4" fmla="*/ 1674055 h 5584874"/>
              <a:gd name="connsiteX5" fmla="*/ 10128738 w 12168554"/>
              <a:gd name="connsiteY5" fmla="*/ 2827606 h 5584874"/>
              <a:gd name="connsiteX6" fmla="*/ 8314006 w 12168554"/>
              <a:gd name="connsiteY6" fmla="*/ 3882683 h 5584874"/>
              <a:gd name="connsiteX7" fmla="*/ 6921304 w 12168554"/>
              <a:gd name="connsiteY7" fmla="*/ 4178104 h 5584874"/>
              <a:gd name="connsiteX8" fmla="*/ 4994030 w 12168554"/>
              <a:gd name="connsiteY8" fmla="*/ 4375052 h 5584874"/>
              <a:gd name="connsiteX9" fmla="*/ 3094892 w 12168554"/>
              <a:gd name="connsiteY9" fmla="*/ 4445390 h 5584874"/>
              <a:gd name="connsiteX10" fmla="*/ 970670 w 12168554"/>
              <a:gd name="connsiteY10" fmla="*/ 4431323 h 5584874"/>
              <a:gd name="connsiteX11" fmla="*/ 0 w 12168554"/>
              <a:gd name="connsiteY11" fmla="*/ 4403187 h 55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68554" h="5584874">
                <a:moveTo>
                  <a:pt x="0" y="4403187"/>
                </a:moveTo>
                <a:lnTo>
                  <a:pt x="0" y="5584874"/>
                </a:lnTo>
                <a:lnTo>
                  <a:pt x="12168554" y="5584874"/>
                </a:lnTo>
                <a:lnTo>
                  <a:pt x="12168554" y="0"/>
                </a:lnTo>
                <a:lnTo>
                  <a:pt x="11254154" y="1674055"/>
                </a:lnTo>
                <a:lnTo>
                  <a:pt x="10128738" y="2827606"/>
                </a:lnTo>
                <a:lnTo>
                  <a:pt x="8314006" y="3882683"/>
                </a:lnTo>
                <a:lnTo>
                  <a:pt x="6921304" y="4178104"/>
                </a:lnTo>
                <a:lnTo>
                  <a:pt x="4994030" y="4375052"/>
                </a:lnTo>
                <a:lnTo>
                  <a:pt x="3094892" y="4445390"/>
                </a:lnTo>
                <a:lnTo>
                  <a:pt x="970670" y="4431323"/>
                </a:lnTo>
                <a:lnTo>
                  <a:pt x="0" y="44031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1860D07-4388-1A49-9A2E-6EE606036C5F}"/>
              </a:ext>
            </a:extLst>
          </p:cNvPr>
          <p:cNvSpPr/>
          <p:nvPr userDrawn="1"/>
        </p:nvSpPr>
        <p:spPr>
          <a:xfrm>
            <a:off x="0" y="0"/>
            <a:ext cx="3488788" cy="604911"/>
          </a:xfrm>
          <a:custGeom>
            <a:avLst/>
            <a:gdLst>
              <a:gd name="connsiteX0" fmla="*/ 28135 w 3516923"/>
              <a:gd name="connsiteY0" fmla="*/ 548640 h 618979"/>
              <a:gd name="connsiteX1" fmla="*/ 2082018 w 3516923"/>
              <a:gd name="connsiteY1" fmla="*/ 576776 h 618979"/>
              <a:gd name="connsiteX2" fmla="*/ 3165230 w 3516923"/>
              <a:gd name="connsiteY2" fmla="*/ 337625 h 618979"/>
              <a:gd name="connsiteX3" fmla="*/ 3516923 w 3516923"/>
              <a:gd name="connsiteY3" fmla="*/ 0 h 618979"/>
              <a:gd name="connsiteX4" fmla="*/ 0 w 3516923"/>
              <a:gd name="connsiteY4" fmla="*/ 0 h 618979"/>
              <a:gd name="connsiteX5" fmla="*/ 0 w 3516923"/>
              <a:gd name="connsiteY5" fmla="*/ 618979 h 618979"/>
              <a:gd name="connsiteX6" fmla="*/ 28135 w 3516923"/>
              <a:gd name="connsiteY6" fmla="*/ 548640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3" h="618979">
                <a:moveTo>
                  <a:pt x="28135" y="548640"/>
                </a:moveTo>
                <a:lnTo>
                  <a:pt x="2082018" y="576776"/>
                </a:lnTo>
                <a:lnTo>
                  <a:pt x="3165230" y="337625"/>
                </a:lnTo>
                <a:lnTo>
                  <a:pt x="3516923" y="0"/>
                </a:lnTo>
                <a:lnTo>
                  <a:pt x="0" y="0"/>
                </a:lnTo>
                <a:lnTo>
                  <a:pt x="0" y="618979"/>
                </a:lnTo>
                <a:lnTo>
                  <a:pt x="28135" y="5486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A40AF-2AE0-FA48-ACBF-058D7BFBE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71496" r="12452" b="687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187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04F16FE-1D1D-BF4E-82B1-E1D5C4350C8B}"/>
              </a:ext>
            </a:extLst>
          </p:cNvPr>
          <p:cNvSpPr/>
          <p:nvPr userDrawn="1"/>
        </p:nvSpPr>
        <p:spPr>
          <a:xfrm>
            <a:off x="-1" y="0"/>
            <a:ext cx="4656667" cy="2590800"/>
          </a:xfrm>
          <a:custGeom>
            <a:avLst/>
            <a:gdLst>
              <a:gd name="connsiteX0" fmla="*/ 0 w 4673600"/>
              <a:gd name="connsiteY0" fmla="*/ 2556933 h 2590800"/>
              <a:gd name="connsiteX1" fmla="*/ 0 w 4673600"/>
              <a:gd name="connsiteY1" fmla="*/ 0 h 2590800"/>
              <a:gd name="connsiteX2" fmla="*/ 4673600 w 4673600"/>
              <a:gd name="connsiteY2" fmla="*/ 0 h 2590800"/>
              <a:gd name="connsiteX3" fmla="*/ 4385733 w 4673600"/>
              <a:gd name="connsiteY3" fmla="*/ 1270000 h 2590800"/>
              <a:gd name="connsiteX4" fmla="*/ 3691466 w 4673600"/>
              <a:gd name="connsiteY4" fmla="*/ 2116667 h 2590800"/>
              <a:gd name="connsiteX5" fmla="*/ 2675466 w 4673600"/>
              <a:gd name="connsiteY5" fmla="*/ 2506133 h 2590800"/>
              <a:gd name="connsiteX6" fmla="*/ 1253066 w 4673600"/>
              <a:gd name="connsiteY6" fmla="*/ 2590800 h 2590800"/>
              <a:gd name="connsiteX7" fmla="*/ 0 w 4673600"/>
              <a:gd name="connsiteY7" fmla="*/ 2556933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3600" h="2590800">
                <a:moveTo>
                  <a:pt x="0" y="2556933"/>
                </a:moveTo>
                <a:lnTo>
                  <a:pt x="0" y="0"/>
                </a:lnTo>
                <a:lnTo>
                  <a:pt x="4673600" y="0"/>
                </a:lnTo>
                <a:lnTo>
                  <a:pt x="4385733" y="1270000"/>
                </a:lnTo>
                <a:lnTo>
                  <a:pt x="3691466" y="2116667"/>
                </a:lnTo>
                <a:lnTo>
                  <a:pt x="2675466" y="2506133"/>
                </a:lnTo>
                <a:lnTo>
                  <a:pt x="1253066" y="2590800"/>
                </a:lnTo>
                <a:lnTo>
                  <a:pt x="0" y="255693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7C1DE-F447-C944-87CC-1A829246E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1" y="0"/>
            <a:ext cx="12153898" cy="68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6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E9A8DB-1137-1C4C-8207-4849C795AB3D}"/>
              </a:ext>
            </a:extLst>
          </p:cNvPr>
          <p:cNvSpPr/>
          <p:nvPr userDrawn="1"/>
        </p:nvSpPr>
        <p:spPr>
          <a:xfrm>
            <a:off x="7090349" y="0"/>
            <a:ext cx="510165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896F5-49F2-8141-A6BE-CC3464CF9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1" y="0"/>
            <a:ext cx="12153898" cy="68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288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300F6-F382-A84D-8A22-BF6F26BF0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9"/>
          <a:stretch/>
        </p:blipFill>
        <p:spPr>
          <a:xfrm>
            <a:off x="0" y="629919"/>
            <a:ext cx="12192000" cy="622808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49AB37-E0D1-B442-8B9D-56F2E6AC8BC1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2712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467DD9-0756-B24C-A22F-07F5CEDE7DE6}"/>
              </a:ext>
            </a:extLst>
          </p:cNvPr>
          <p:cNvSpPr/>
          <p:nvPr userDrawn="1"/>
        </p:nvSpPr>
        <p:spPr>
          <a:xfrm>
            <a:off x="0" y="0"/>
            <a:ext cx="12191999" cy="59038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7D01B4-F3C4-2F45-823F-1EA79C22986F}"/>
              </a:ext>
            </a:extLst>
          </p:cNvPr>
          <p:cNvCxnSpPr>
            <a:cxnSpLocks/>
          </p:cNvCxnSpPr>
          <p:nvPr userDrawn="1"/>
        </p:nvCxnSpPr>
        <p:spPr>
          <a:xfrm>
            <a:off x="0" y="5878675"/>
            <a:ext cx="12192000" cy="0"/>
          </a:xfrm>
          <a:prstGeom prst="line">
            <a:avLst/>
          </a:prstGeom>
          <a:ln w="203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3830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95121-E407-FF42-B168-0F6D63BB40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D4877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7BF54B-D3A0-6440-8A1A-A5CBD71E93E4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8068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AA609-265B-7647-9788-147DDD55CCC6}"/>
              </a:ext>
            </a:extLst>
          </p:cNvPr>
          <p:cNvSpPr/>
          <p:nvPr userDrawn="1"/>
        </p:nvSpPr>
        <p:spPr>
          <a:xfrm>
            <a:off x="0" y="5497690"/>
            <a:ext cx="12191999" cy="1368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1B24AA-D804-4A4C-ACAD-E16A7FE19681}"/>
              </a:ext>
            </a:extLst>
          </p:cNvPr>
          <p:cNvSpPr/>
          <p:nvPr userDrawn="1"/>
        </p:nvSpPr>
        <p:spPr>
          <a:xfrm>
            <a:off x="0" y="5376152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EF459-29A2-844B-AAC9-879E203E9E3E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2241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C293B3-10B9-A54D-AB91-493189B06458}"/>
              </a:ext>
            </a:extLst>
          </p:cNvPr>
          <p:cNvSpPr/>
          <p:nvPr userDrawn="1"/>
        </p:nvSpPr>
        <p:spPr>
          <a:xfrm>
            <a:off x="0" y="4734426"/>
            <a:ext cx="12192000" cy="21235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A72BBF-F294-A545-A99A-AD24E9A96F68}"/>
              </a:ext>
            </a:extLst>
          </p:cNvPr>
          <p:cNvSpPr/>
          <p:nvPr userDrawn="1"/>
        </p:nvSpPr>
        <p:spPr>
          <a:xfrm>
            <a:off x="-15154" y="0"/>
            <a:ext cx="12207154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016 w 12192000"/>
              <a:gd name="connsiteY3" fmla="*/ 5161548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016 w 12192000"/>
              <a:gd name="connsiteY3" fmla="*/ 5161548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32 w 12192000"/>
              <a:gd name="connsiteY3" fmla="*/ 5005137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32 w 12192000"/>
              <a:gd name="connsiteY3" fmla="*/ 5005137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32 w 12192000"/>
              <a:gd name="connsiteY3" fmla="*/ 5005137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016 w 12192000"/>
              <a:gd name="connsiteY3" fmla="*/ 4981074 h 6858000"/>
              <a:gd name="connsiteX4" fmla="*/ 0 w 12192000"/>
              <a:gd name="connsiteY4" fmla="*/ 0 h 6858000"/>
              <a:gd name="connsiteX0" fmla="*/ 246244 w 12438244"/>
              <a:gd name="connsiteY0" fmla="*/ 0 h 6858000"/>
              <a:gd name="connsiteX1" fmla="*/ 12438244 w 12438244"/>
              <a:gd name="connsiteY1" fmla="*/ 0 h 6858000"/>
              <a:gd name="connsiteX2" fmla="*/ 12438244 w 12438244"/>
              <a:gd name="connsiteY2" fmla="*/ 6858000 h 6858000"/>
              <a:gd name="connsiteX3" fmla="*/ 11 w 12438244"/>
              <a:gd name="connsiteY3" fmla="*/ 4960053 h 6858000"/>
              <a:gd name="connsiteX4" fmla="*/ 246244 w 12438244"/>
              <a:gd name="connsiteY4" fmla="*/ 0 h 6858000"/>
              <a:gd name="connsiteX0" fmla="*/ 15154 w 12207154"/>
              <a:gd name="connsiteY0" fmla="*/ 0 h 6858000"/>
              <a:gd name="connsiteX1" fmla="*/ 12207154 w 12207154"/>
              <a:gd name="connsiteY1" fmla="*/ 0 h 6858000"/>
              <a:gd name="connsiteX2" fmla="*/ 12207154 w 12207154"/>
              <a:gd name="connsiteY2" fmla="*/ 6858000 h 6858000"/>
              <a:gd name="connsiteX3" fmla="*/ 149 w 12207154"/>
              <a:gd name="connsiteY3" fmla="*/ 4896991 h 6858000"/>
              <a:gd name="connsiteX4" fmla="*/ 15154 w 1220715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154" h="6858000">
                <a:moveTo>
                  <a:pt x="15154" y="0"/>
                </a:moveTo>
                <a:lnTo>
                  <a:pt x="12207154" y="0"/>
                </a:lnTo>
                <a:lnTo>
                  <a:pt x="12207154" y="6858000"/>
                </a:lnTo>
                <a:cubicBezTo>
                  <a:pt x="11532048" y="6124074"/>
                  <a:pt x="10378723" y="4433774"/>
                  <a:pt x="149" y="4896991"/>
                </a:cubicBezTo>
                <a:cubicBezTo>
                  <a:pt x="-1856" y="3176475"/>
                  <a:pt x="17159" y="1720516"/>
                  <a:pt x="1515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2C19A-8884-834E-A447-BA3C5FE2F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05" t="4147" r="20548" b="84926"/>
          <a:stretch/>
        </p:blipFill>
        <p:spPr>
          <a:xfrm>
            <a:off x="0" y="3392906"/>
            <a:ext cx="12192000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751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C293B3-10B9-A54D-AB91-493189B06458}"/>
              </a:ext>
            </a:extLst>
          </p:cNvPr>
          <p:cNvSpPr/>
          <p:nvPr userDrawn="1"/>
        </p:nvSpPr>
        <p:spPr>
          <a:xfrm>
            <a:off x="0" y="4734426"/>
            <a:ext cx="12192000" cy="21235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A72BBF-F294-A545-A99A-AD24E9A96F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016 w 12192000"/>
              <a:gd name="connsiteY3" fmla="*/ 5161548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016 w 12192000"/>
              <a:gd name="connsiteY3" fmla="*/ 5161548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32 w 12192000"/>
              <a:gd name="connsiteY3" fmla="*/ 5005137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32 w 12192000"/>
              <a:gd name="connsiteY3" fmla="*/ 5005137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32 w 12192000"/>
              <a:gd name="connsiteY3" fmla="*/ 5005137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016 w 12192000"/>
              <a:gd name="connsiteY3" fmla="*/ 4981074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cubicBezTo>
                  <a:pt x="11516894" y="6124074"/>
                  <a:pt x="10384590" y="4517857"/>
                  <a:pt x="6016" y="4981074"/>
                </a:cubicBezTo>
                <a:cubicBezTo>
                  <a:pt x="4011" y="3260558"/>
                  <a:pt x="2005" y="1720516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2C19A-8884-834E-A447-BA3C5FE2F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05" t="4147" r="20548" b="84926"/>
          <a:stretch/>
        </p:blipFill>
        <p:spPr>
          <a:xfrm>
            <a:off x="0" y="3392906"/>
            <a:ext cx="12192000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8510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E65F44B3-3CAE-EB49-A0BD-4FACE595F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86" y="662254"/>
            <a:ext cx="1366575" cy="5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7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1FE853DA-A2B0-5F4A-AD3C-D030BA007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1262" y="662254"/>
            <a:ext cx="1366575" cy="5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94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BC0B85-52EE-F74D-AAE0-9D6BF5B15235}"/>
              </a:ext>
            </a:extLst>
          </p:cNvPr>
          <p:cNvSpPr/>
          <p:nvPr/>
        </p:nvSpPr>
        <p:spPr>
          <a:xfrm>
            <a:off x="0" y="2823411"/>
            <a:ext cx="12191989" cy="40345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CFEAB-FC47-064C-A5E1-853FDF717CF2}"/>
              </a:ext>
            </a:extLst>
          </p:cNvPr>
          <p:cNvSpPr/>
          <p:nvPr userDrawn="1"/>
        </p:nvSpPr>
        <p:spPr>
          <a:xfrm>
            <a:off x="0" y="2727615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A4C5D8-39FF-AB4E-87C5-09448A940078}"/>
              </a:ext>
            </a:extLst>
          </p:cNvPr>
          <p:cNvCxnSpPr>
            <a:cxnSpLocks/>
          </p:cNvCxnSpPr>
          <p:nvPr/>
        </p:nvCxnSpPr>
        <p:spPr>
          <a:xfrm>
            <a:off x="6096001" y="755374"/>
            <a:ext cx="0" cy="5344637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38BD-1E40-B849-8628-D0076E6B6249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74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BC0B85-52EE-F74D-AAE0-9D6BF5B15235}"/>
              </a:ext>
            </a:extLst>
          </p:cNvPr>
          <p:cNvSpPr/>
          <p:nvPr/>
        </p:nvSpPr>
        <p:spPr>
          <a:xfrm>
            <a:off x="0" y="2823411"/>
            <a:ext cx="12191989" cy="40345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CFEAB-FC47-064C-A5E1-853FDF717CF2}"/>
              </a:ext>
            </a:extLst>
          </p:cNvPr>
          <p:cNvSpPr/>
          <p:nvPr userDrawn="1"/>
        </p:nvSpPr>
        <p:spPr>
          <a:xfrm>
            <a:off x="0" y="2727615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A4C5D8-39FF-AB4E-87C5-09448A940078}"/>
              </a:ext>
            </a:extLst>
          </p:cNvPr>
          <p:cNvCxnSpPr>
            <a:cxnSpLocks/>
          </p:cNvCxnSpPr>
          <p:nvPr/>
        </p:nvCxnSpPr>
        <p:spPr>
          <a:xfrm>
            <a:off x="6096001" y="3429000"/>
            <a:ext cx="0" cy="2922267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50D1D-42AB-6544-BE99-B8FBC897FEF2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48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44A88A-3ECD-B149-BE10-64102586BCCA}"/>
              </a:ext>
            </a:extLst>
          </p:cNvPr>
          <p:cNvSpPr/>
          <p:nvPr/>
        </p:nvSpPr>
        <p:spPr>
          <a:xfrm>
            <a:off x="0" y="5497690"/>
            <a:ext cx="12191999" cy="1368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05333-161E-884B-8EA6-CB59D7CDF9EA}"/>
              </a:ext>
            </a:extLst>
          </p:cNvPr>
          <p:cNvSpPr/>
          <p:nvPr userDrawn="1"/>
        </p:nvSpPr>
        <p:spPr>
          <a:xfrm>
            <a:off x="0" y="5376152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95121-E407-FF42-B168-0F6D63BB405E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D84B62-E387-3F49-B323-5921C000BD9C}"/>
              </a:ext>
            </a:extLst>
          </p:cNvPr>
          <p:cNvSpPr/>
          <p:nvPr userDrawn="1"/>
        </p:nvSpPr>
        <p:spPr>
          <a:xfrm>
            <a:off x="0" y="5376152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51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95121-E407-FF42-B168-0F6D63BB405E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2C32BC-BEC7-1F4A-A918-3C2DB7E63E1B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0D28D-59C4-5449-AFD7-762F3EEDB5DD}"/>
              </a:ext>
            </a:extLst>
          </p:cNvPr>
          <p:cNvSpPr/>
          <p:nvPr userDrawn="1"/>
        </p:nvSpPr>
        <p:spPr>
          <a:xfrm>
            <a:off x="0" y="5376152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37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95121-E407-FF42-B168-0F6D63BB405E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44A88A-3ECD-B149-BE10-64102586BCCA}"/>
              </a:ext>
            </a:extLst>
          </p:cNvPr>
          <p:cNvSpPr/>
          <p:nvPr/>
        </p:nvSpPr>
        <p:spPr>
          <a:xfrm>
            <a:off x="0" y="0"/>
            <a:ext cx="12191999" cy="1426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BB21CC-19FD-A84D-978B-BBBF4A39A8D3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rgbClr val="000000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>
              <a:solidFill>
                <a:srgbClr val="000000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45D9A-7698-4441-8F6F-DAEEF8C5AFEC}"/>
              </a:ext>
            </a:extLst>
          </p:cNvPr>
          <p:cNvSpPr/>
          <p:nvPr userDrawn="1"/>
        </p:nvSpPr>
        <p:spPr>
          <a:xfrm>
            <a:off x="8039450" y="6648275"/>
            <a:ext cx="4152550" cy="2097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564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95121-E407-FF42-B168-0F6D63BB405E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2C32BC-BEC7-1F4A-A918-3C2DB7E63E1B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91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300F6-F382-A84D-8A22-BF6F26BF0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9"/>
          <a:stretch/>
        </p:blipFill>
        <p:spPr>
          <a:xfrm>
            <a:off x="0" y="629919"/>
            <a:ext cx="12192000" cy="6228081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49AB37-E0D1-B442-8B9D-56F2E6AC8BC1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3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E7D6E1-396C-8E40-88DB-678E3A9A0186}"/>
              </a:ext>
            </a:extLst>
          </p:cNvPr>
          <p:cNvSpPr/>
          <p:nvPr userDrawn="1"/>
        </p:nvSpPr>
        <p:spPr>
          <a:xfrm>
            <a:off x="0" y="1129307"/>
            <a:ext cx="12192000" cy="58099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E29CB-571F-AD45-9320-716287756CDC}"/>
              </a:ext>
            </a:extLst>
          </p:cNvPr>
          <p:cNvSpPr/>
          <p:nvPr userDrawn="1"/>
        </p:nvSpPr>
        <p:spPr>
          <a:xfrm>
            <a:off x="0" y="1098311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CEE3C-75C5-EC41-AD28-72701039AB7C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04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95121-E407-FF42-B168-0F6D63BB40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7BF54B-D3A0-6440-8A1A-A5CBD71E93E4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18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CB4FCC-F808-5741-9EF2-1E9FEAC68559}"/>
              </a:ext>
            </a:extLst>
          </p:cNvPr>
          <p:cNvSpPr/>
          <p:nvPr userDrawn="1"/>
        </p:nvSpPr>
        <p:spPr>
          <a:xfrm rot="10800000">
            <a:off x="0" y="-4"/>
            <a:ext cx="12192004" cy="6858003"/>
          </a:xfrm>
          <a:prstGeom prst="rect">
            <a:avLst/>
          </a:prstGeom>
          <a:gradFill flip="none" rotWithShape="1">
            <a:gsLst>
              <a:gs pos="99000">
                <a:schemeClr val="bg1">
                  <a:lumMod val="85000"/>
                </a:schemeClr>
              </a:gs>
              <a:gs pos="0">
                <a:schemeClr val="bg1">
                  <a:alpha val="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B56CA-707B-EE45-8D3F-4719944800C6}"/>
              </a:ext>
            </a:extLst>
          </p:cNvPr>
          <p:cNvSpPr/>
          <p:nvPr userDrawn="1"/>
        </p:nvSpPr>
        <p:spPr>
          <a:xfrm>
            <a:off x="0" y="5410658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3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5B56CA-707B-EE45-8D3F-4719944800C6}"/>
              </a:ext>
            </a:extLst>
          </p:cNvPr>
          <p:cNvSpPr/>
          <p:nvPr userDrawn="1"/>
        </p:nvSpPr>
        <p:spPr>
          <a:xfrm>
            <a:off x="0" y="5410658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81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FCE5AA-DB04-AA4C-8269-5BF23B3B2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62" t="34981" r="10860" b="363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29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D5C1F4C-F7C4-4145-8CDD-52DC45D684AB}"/>
              </a:ext>
            </a:extLst>
          </p:cNvPr>
          <p:cNvSpPr/>
          <p:nvPr userDrawn="1"/>
        </p:nvSpPr>
        <p:spPr>
          <a:xfrm>
            <a:off x="0" y="5050302"/>
            <a:ext cx="6077243" cy="1814732"/>
          </a:xfrm>
          <a:custGeom>
            <a:avLst/>
            <a:gdLst>
              <a:gd name="connsiteX0" fmla="*/ 0 w 6077243"/>
              <a:gd name="connsiteY0" fmla="*/ 0 h 1814732"/>
              <a:gd name="connsiteX1" fmla="*/ 0 w 6077243"/>
              <a:gd name="connsiteY1" fmla="*/ 1814732 h 1814732"/>
              <a:gd name="connsiteX2" fmla="*/ 6077243 w 6077243"/>
              <a:gd name="connsiteY2" fmla="*/ 1814732 h 1814732"/>
              <a:gd name="connsiteX3" fmla="*/ 5838092 w 6077243"/>
              <a:gd name="connsiteY3" fmla="*/ 1012873 h 1814732"/>
              <a:gd name="connsiteX4" fmla="*/ 5050302 w 6077243"/>
              <a:gd name="connsiteY4" fmla="*/ 281353 h 1814732"/>
              <a:gd name="connsiteX5" fmla="*/ 4107766 w 6077243"/>
              <a:gd name="connsiteY5" fmla="*/ 0 h 1814732"/>
              <a:gd name="connsiteX6" fmla="*/ 2560320 w 6077243"/>
              <a:gd name="connsiteY6" fmla="*/ 0 h 1814732"/>
              <a:gd name="connsiteX7" fmla="*/ 1083212 w 6077243"/>
              <a:gd name="connsiteY7" fmla="*/ 14067 h 1814732"/>
              <a:gd name="connsiteX8" fmla="*/ 0 w 6077243"/>
              <a:gd name="connsiteY8" fmla="*/ 0 h 181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243" h="1814732">
                <a:moveTo>
                  <a:pt x="0" y="0"/>
                </a:moveTo>
                <a:lnTo>
                  <a:pt x="0" y="1814732"/>
                </a:lnTo>
                <a:lnTo>
                  <a:pt x="6077243" y="1814732"/>
                </a:lnTo>
                <a:lnTo>
                  <a:pt x="5838092" y="1012873"/>
                </a:lnTo>
                <a:lnTo>
                  <a:pt x="5050302" y="281353"/>
                </a:lnTo>
                <a:lnTo>
                  <a:pt x="4107766" y="0"/>
                </a:lnTo>
                <a:lnTo>
                  <a:pt x="2560320" y="0"/>
                </a:lnTo>
                <a:lnTo>
                  <a:pt x="1083212" y="140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4EDB302-A6F3-8748-BD0E-CDDEEE441D09}"/>
              </a:ext>
            </a:extLst>
          </p:cNvPr>
          <p:cNvSpPr/>
          <p:nvPr userDrawn="1"/>
        </p:nvSpPr>
        <p:spPr>
          <a:xfrm>
            <a:off x="0" y="-14068"/>
            <a:ext cx="5514535" cy="1280160"/>
          </a:xfrm>
          <a:custGeom>
            <a:avLst/>
            <a:gdLst>
              <a:gd name="connsiteX0" fmla="*/ 0 w 5514535"/>
              <a:gd name="connsiteY0" fmla="*/ 0 h 1280160"/>
              <a:gd name="connsiteX1" fmla="*/ 0 w 5514535"/>
              <a:gd name="connsiteY1" fmla="*/ 1280160 h 1280160"/>
              <a:gd name="connsiteX2" fmla="*/ 2518117 w 5514535"/>
              <a:gd name="connsiteY2" fmla="*/ 1266093 h 1280160"/>
              <a:gd name="connsiteX3" fmla="*/ 3967089 w 5514535"/>
              <a:gd name="connsiteY3" fmla="*/ 1266093 h 1280160"/>
              <a:gd name="connsiteX4" fmla="*/ 4712677 w 5514535"/>
              <a:gd name="connsiteY4" fmla="*/ 1041010 h 1280160"/>
              <a:gd name="connsiteX5" fmla="*/ 5219114 w 5514535"/>
              <a:gd name="connsiteY5" fmla="*/ 661182 h 1280160"/>
              <a:gd name="connsiteX6" fmla="*/ 5472332 w 5514535"/>
              <a:gd name="connsiteY6" fmla="*/ 211016 h 1280160"/>
              <a:gd name="connsiteX7" fmla="*/ 5514535 w 5514535"/>
              <a:gd name="connsiteY7" fmla="*/ 14068 h 1280160"/>
              <a:gd name="connsiteX8" fmla="*/ 0 w 5514535"/>
              <a:gd name="connsiteY8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535" h="1280160">
                <a:moveTo>
                  <a:pt x="0" y="0"/>
                </a:moveTo>
                <a:lnTo>
                  <a:pt x="0" y="1280160"/>
                </a:lnTo>
                <a:lnTo>
                  <a:pt x="2518117" y="1266093"/>
                </a:lnTo>
                <a:lnTo>
                  <a:pt x="3967089" y="1266093"/>
                </a:lnTo>
                <a:lnTo>
                  <a:pt x="4712677" y="1041010"/>
                </a:lnTo>
                <a:lnTo>
                  <a:pt x="5219114" y="661182"/>
                </a:lnTo>
                <a:lnTo>
                  <a:pt x="5472332" y="211016"/>
                </a:lnTo>
                <a:lnTo>
                  <a:pt x="5514535" y="14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2D64B-28C2-9741-88A1-C54F937DB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62" t="34981" r="10860" b="36339"/>
          <a:stretch/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09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D5C1F4C-F7C4-4145-8CDD-52DC45D684AB}"/>
              </a:ext>
            </a:extLst>
          </p:cNvPr>
          <p:cNvSpPr/>
          <p:nvPr userDrawn="1"/>
        </p:nvSpPr>
        <p:spPr>
          <a:xfrm>
            <a:off x="0" y="5050302"/>
            <a:ext cx="6077243" cy="1814732"/>
          </a:xfrm>
          <a:custGeom>
            <a:avLst/>
            <a:gdLst>
              <a:gd name="connsiteX0" fmla="*/ 0 w 6077243"/>
              <a:gd name="connsiteY0" fmla="*/ 0 h 1814732"/>
              <a:gd name="connsiteX1" fmla="*/ 0 w 6077243"/>
              <a:gd name="connsiteY1" fmla="*/ 1814732 h 1814732"/>
              <a:gd name="connsiteX2" fmla="*/ 6077243 w 6077243"/>
              <a:gd name="connsiteY2" fmla="*/ 1814732 h 1814732"/>
              <a:gd name="connsiteX3" fmla="*/ 5838092 w 6077243"/>
              <a:gd name="connsiteY3" fmla="*/ 1012873 h 1814732"/>
              <a:gd name="connsiteX4" fmla="*/ 5050302 w 6077243"/>
              <a:gd name="connsiteY4" fmla="*/ 281353 h 1814732"/>
              <a:gd name="connsiteX5" fmla="*/ 4107766 w 6077243"/>
              <a:gd name="connsiteY5" fmla="*/ 0 h 1814732"/>
              <a:gd name="connsiteX6" fmla="*/ 2560320 w 6077243"/>
              <a:gd name="connsiteY6" fmla="*/ 0 h 1814732"/>
              <a:gd name="connsiteX7" fmla="*/ 1083212 w 6077243"/>
              <a:gd name="connsiteY7" fmla="*/ 14067 h 1814732"/>
              <a:gd name="connsiteX8" fmla="*/ 0 w 6077243"/>
              <a:gd name="connsiteY8" fmla="*/ 0 h 181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243" h="1814732">
                <a:moveTo>
                  <a:pt x="0" y="0"/>
                </a:moveTo>
                <a:lnTo>
                  <a:pt x="0" y="1814732"/>
                </a:lnTo>
                <a:lnTo>
                  <a:pt x="6077243" y="1814732"/>
                </a:lnTo>
                <a:lnTo>
                  <a:pt x="5838092" y="1012873"/>
                </a:lnTo>
                <a:lnTo>
                  <a:pt x="5050302" y="281353"/>
                </a:lnTo>
                <a:lnTo>
                  <a:pt x="4107766" y="0"/>
                </a:lnTo>
                <a:lnTo>
                  <a:pt x="2560320" y="0"/>
                </a:lnTo>
                <a:lnTo>
                  <a:pt x="1083212" y="140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4EDB302-A6F3-8748-BD0E-CDDEEE441D09}"/>
              </a:ext>
            </a:extLst>
          </p:cNvPr>
          <p:cNvSpPr/>
          <p:nvPr userDrawn="1"/>
        </p:nvSpPr>
        <p:spPr>
          <a:xfrm>
            <a:off x="0" y="-14068"/>
            <a:ext cx="5514535" cy="1280160"/>
          </a:xfrm>
          <a:custGeom>
            <a:avLst/>
            <a:gdLst>
              <a:gd name="connsiteX0" fmla="*/ 0 w 5514535"/>
              <a:gd name="connsiteY0" fmla="*/ 0 h 1280160"/>
              <a:gd name="connsiteX1" fmla="*/ 0 w 5514535"/>
              <a:gd name="connsiteY1" fmla="*/ 1280160 h 1280160"/>
              <a:gd name="connsiteX2" fmla="*/ 2518117 w 5514535"/>
              <a:gd name="connsiteY2" fmla="*/ 1266093 h 1280160"/>
              <a:gd name="connsiteX3" fmla="*/ 3967089 w 5514535"/>
              <a:gd name="connsiteY3" fmla="*/ 1266093 h 1280160"/>
              <a:gd name="connsiteX4" fmla="*/ 4712677 w 5514535"/>
              <a:gd name="connsiteY4" fmla="*/ 1041010 h 1280160"/>
              <a:gd name="connsiteX5" fmla="*/ 5219114 w 5514535"/>
              <a:gd name="connsiteY5" fmla="*/ 661182 h 1280160"/>
              <a:gd name="connsiteX6" fmla="*/ 5472332 w 5514535"/>
              <a:gd name="connsiteY6" fmla="*/ 211016 h 1280160"/>
              <a:gd name="connsiteX7" fmla="*/ 5514535 w 5514535"/>
              <a:gd name="connsiteY7" fmla="*/ 14068 h 1280160"/>
              <a:gd name="connsiteX8" fmla="*/ 0 w 5514535"/>
              <a:gd name="connsiteY8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535" h="1280160">
                <a:moveTo>
                  <a:pt x="0" y="0"/>
                </a:moveTo>
                <a:lnTo>
                  <a:pt x="0" y="1280160"/>
                </a:lnTo>
                <a:lnTo>
                  <a:pt x="2518117" y="1266093"/>
                </a:lnTo>
                <a:lnTo>
                  <a:pt x="3967089" y="1266093"/>
                </a:lnTo>
                <a:lnTo>
                  <a:pt x="4712677" y="1041010"/>
                </a:lnTo>
                <a:lnTo>
                  <a:pt x="5219114" y="661182"/>
                </a:lnTo>
                <a:lnTo>
                  <a:pt x="5472332" y="211016"/>
                </a:lnTo>
                <a:lnTo>
                  <a:pt x="5514535" y="14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D0F61C-8404-B644-A573-ACE6050C400B}"/>
              </a:ext>
            </a:extLst>
          </p:cNvPr>
          <p:cNvSpPr/>
          <p:nvPr userDrawn="1"/>
        </p:nvSpPr>
        <p:spPr>
          <a:xfrm>
            <a:off x="8229600" y="0"/>
            <a:ext cx="4121834" cy="6865034"/>
          </a:xfrm>
          <a:custGeom>
            <a:avLst/>
            <a:gdLst>
              <a:gd name="connsiteX0" fmla="*/ 3038622 w 4121834"/>
              <a:gd name="connsiteY0" fmla="*/ 0 h 6907237"/>
              <a:gd name="connsiteX1" fmla="*/ 3981157 w 4121834"/>
              <a:gd name="connsiteY1" fmla="*/ 0 h 6907237"/>
              <a:gd name="connsiteX2" fmla="*/ 3981157 w 4121834"/>
              <a:gd name="connsiteY2" fmla="*/ 6907237 h 6907237"/>
              <a:gd name="connsiteX3" fmla="*/ 4121834 w 4121834"/>
              <a:gd name="connsiteY3" fmla="*/ 6907237 h 6907237"/>
              <a:gd name="connsiteX4" fmla="*/ 3784209 w 4121834"/>
              <a:gd name="connsiteY4" fmla="*/ 6907237 h 6907237"/>
              <a:gd name="connsiteX5" fmla="*/ 3742006 w 4121834"/>
              <a:gd name="connsiteY5" fmla="*/ 6654018 h 6907237"/>
              <a:gd name="connsiteX6" fmla="*/ 3418449 w 4121834"/>
              <a:gd name="connsiteY6" fmla="*/ 5683347 h 6907237"/>
              <a:gd name="connsiteX7" fmla="*/ 2855742 w 4121834"/>
              <a:gd name="connsiteY7" fmla="*/ 4726744 h 6907237"/>
              <a:gd name="connsiteX8" fmla="*/ 2335237 w 4121834"/>
              <a:gd name="connsiteY8" fmla="*/ 4234375 h 6907237"/>
              <a:gd name="connsiteX9" fmla="*/ 1519311 w 4121834"/>
              <a:gd name="connsiteY9" fmla="*/ 3671667 h 6907237"/>
              <a:gd name="connsiteX10" fmla="*/ 745588 w 4121834"/>
              <a:gd name="connsiteY10" fmla="*/ 3376246 h 6907237"/>
              <a:gd name="connsiteX11" fmla="*/ 0 w 4121834"/>
              <a:gd name="connsiteY11" fmla="*/ 3179298 h 6907237"/>
              <a:gd name="connsiteX12" fmla="*/ 872197 w 4121834"/>
              <a:gd name="connsiteY12" fmla="*/ 2715064 h 6907237"/>
              <a:gd name="connsiteX13" fmla="*/ 2025748 w 4121834"/>
              <a:gd name="connsiteY13" fmla="*/ 1941341 h 6907237"/>
              <a:gd name="connsiteX14" fmla="*/ 2658794 w 4121834"/>
              <a:gd name="connsiteY14" fmla="*/ 1069144 h 6907237"/>
              <a:gd name="connsiteX15" fmla="*/ 2982351 w 4121834"/>
              <a:gd name="connsiteY15" fmla="*/ 450166 h 6907237"/>
              <a:gd name="connsiteX16" fmla="*/ 3038622 w 4121834"/>
              <a:gd name="connsiteY16" fmla="*/ 0 h 690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1834" h="6907237">
                <a:moveTo>
                  <a:pt x="3038622" y="0"/>
                </a:moveTo>
                <a:lnTo>
                  <a:pt x="3981157" y="0"/>
                </a:lnTo>
                <a:lnTo>
                  <a:pt x="3981157" y="6907237"/>
                </a:lnTo>
                <a:lnTo>
                  <a:pt x="4121834" y="6907237"/>
                </a:lnTo>
                <a:lnTo>
                  <a:pt x="3784209" y="6907237"/>
                </a:lnTo>
                <a:lnTo>
                  <a:pt x="3742006" y="6654018"/>
                </a:lnTo>
                <a:lnTo>
                  <a:pt x="3418449" y="5683347"/>
                </a:lnTo>
                <a:lnTo>
                  <a:pt x="2855742" y="4726744"/>
                </a:lnTo>
                <a:lnTo>
                  <a:pt x="2335237" y="4234375"/>
                </a:lnTo>
                <a:lnTo>
                  <a:pt x="1519311" y="3671667"/>
                </a:lnTo>
                <a:lnTo>
                  <a:pt x="745588" y="3376246"/>
                </a:lnTo>
                <a:lnTo>
                  <a:pt x="0" y="3179298"/>
                </a:lnTo>
                <a:lnTo>
                  <a:pt x="872197" y="2715064"/>
                </a:lnTo>
                <a:lnTo>
                  <a:pt x="2025748" y="1941341"/>
                </a:lnTo>
                <a:lnTo>
                  <a:pt x="2658794" y="1069144"/>
                </a:lnTo>
                <a:lnTo>
                  <a:pt x="2982351" y="450166"/>
                </a:lnTo>
                <a:lnTo>
                  <a:pt x="303862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F3BE9-BEA2-BD46-9587-41C6D7C31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62" t="34981" r="10860" b="36339"/>
          <a:stretch/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3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D5C1F4C-F7C4-4145-8CDD-52DC45D684AB}"/>
              </a:ext>
            </a:extLst>
          </p:cNvPr>
          <p:cNvSpPr/>
          <p:nvPr userDrawn="1"/>
        </p:nvSpPr>
        <p:spPr>
          <a:xfrm>
            <a:off x="0" y="5050302"/>
            <a:ext cx="6077243" cy="1814732"/>
          </a:xfrm>
          <a:custGeom>
            <a:avLst/>
            <a:gdLst>
              <a:gd name="connsiteX0" fmla="*/ 0 w 6077243"/>
              <a:gd name="connsiteY0" fmla="*/ 0 h 1814732"/>
              <a:gd name="connsiteX1" fmla="*/ 0 w 6077243"/>
              <a:gd name="connsiteY1" fmla="*/ 1814732 h 1814732"/>
              <a:gd name="connsiteX2" fmla="*/ 6077243 w 6077243"/>
              <a:gd name="connsiteY2" fmla="*/ 1814732 h 1814732"/>
              <a:gd name="connsiteX3" fmla="*/ 5838092 w 6077243"/>
              <a:gd name="connsiteY3" fmla="*/ 1012873 h 1814732"/>
              <a:gd name="connsiteX4" fmla="*/ 5050302 w 6077243"/>
              <a:gd name="connsiteY4" fmla="*/ 281353 h 1814732"/>
              <a:gd name="connsiteX5" fmla="*/ 4107766 w 6077243"/>
              <a:gd name="connsiteY5" fmla="*/ 0 h 1814732"/>
              <a:gd name="connsiteX6" fmla="*/ 2560320 w 6077243"/>
              <a:gd name="connsiteY6" fmla="*/ 0 h 1814732"/>
              <a:gd name="connsiteX7" fmla="*/ 1083212 w 6077243"/>
              <a:gd name="connsiteY7" fmla="*/ 14067 h 1814732"/>
              <a:gd name="connsiteX8" fmla="*/ 0 w 6077243"/>
              <a:gd name="connsiteY8" fmla="*/ 0 h 181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243" h="1814732">
                <a:moveTo>
                  <a:pt x="0" y="0"/>
                </a:moveTo>
                <a:lnTo>
                  <a:pt x="0" y="1814732"/>
                </a:lnTo>
                <a:lnTo>
                  <a:pt x="6077243" y="1814732"/>
                </a:lnTo>
                <a:lnTo>
                  <a:pt x="5838092" y="1012873"/>
                </a:lnTo>
                <a:lnTo>
                  <a:pt x="5050302" y="281353"/>
                </a:lnTo>
                <a:lnTo>
                  <a:pt x="4107766" y="0"/>
                </a:lnTo>
                <a:lnTo>
                  <a:pt x="2560320" y="0"/>
                </a:lnTo>
                <a:lnTo>
                  <a:pt x="1083212" y="140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4EDB302-A6F3-8748-BD0E-CDDEEE441D09}"/>
              </a:ext>
            </a:extLst>
          </p:cNvPr>
          <p:cNvSpPr/>
          <p:nvPr userDrawn="1"/>
        </p:nvSpPr>
        <p:spPr>
          <a:xfrm>
            <a:off x="0" y="-14068"/>
            <a:ext cx="5514535" cy="1280160"/>
          </a:xfrm>
          <a:custGeom>
            <a:avLst/>
            <a:gdLst>
              <a:gd name="connsiteX0" fmla="*/ 0 w 5514535"/>
              <a:gd name="connsiteY0" fmla="*/ 0 h 1280160"/>
              <a:gd name="connsiteX1" fmla="*/ 0 w 5514535"/>
              <a:gd name="connsiteY1" fmla="*/ 1280160 h 1280160"/>
              <a:gd name="connsiteX2" fmla="*/ 2518117 w 5514535"/>
              <a:gd name="connsiteY2" fmla="*/ 1266093 h 1280160"/>
              <a:gd name="connsiteX3" fmla="*/ 3967089 w 5514535"/>
              <a:gd name="connsiteY3" fmla="*/ 1266093 h 1280160"/>
              <a:gd name="connsiteX4" fmla="*/ 4712677 w 5514535"/>
              <a:gd name="connsiteY4" fmla="*/ 1041010 h 1280160"/>
              <a:gd name="connsiteX5" fmla="*/ 5219114 w 5514535"/>
              <a:gd name="connsiteY5" fmla="*/ 661182 h 1280160"/>
              <a:gd name="connsiteX6" fmla="*/ 5472332 w 5514535"/>
              <a:gd name="connsiteY6" fmla="*/ 211016 h 1280160"/>
              <a:gd name="connsiteX7" fmla="*/ 5514535 w 5514535"/>
              <a:gd name="connsiteY7" fmla="*/ 14068 h 1280160"/>
              <a:gd name="connsiteX8" fmla="*/ 0 w 5514535"/>
              <a:gd name="connsiteY8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535" h="1280160">
                <a:moveTo>
                  <a:pt x="0" y="0"/>
                </a:moveTo>
                <a:lnTo>
                  <a:pt x="0" y="1280160"/>
                </a:lnTo>
                <a:lnTo>
                  <a:pt x="2518117" y="1266093"/>
                </a:lnTo>
                <a:lnTo>
                  <a:pt x="3967089" y="1266093"/>
                </a:lnTo>
                <a:lnTo>
                  <a:pt x="4712677" y="1041010"/>
                </a:lnTo>
                <a:lnTo>
                  <a:pt x="5219114" y="661182"/>
                </a:lnTo>
                <a:lnTo>
                  <a:pt x="5472332" y="211016"/>
                </a:lnTo>
                <a:lnTo>
                  <a:pt x="5514535" y="14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D0F61C-8404-B644-A573-ACE6050C400B}"/>
              </a:ext>
            </a:extLst>
          </p:cNvPr>
          <p:cNvSpPr/>
          <p:nvPr userDrawn="1"/>
        </p:nvSpPr>
        <p:spPr>
          <a:xfrm>
            <a:off x="8229600" y="0"/>
            <a:ext cx="4121834" cy="6865034"/>
          </a:xfrm>
          <a:custGeom>
            <a:avLst/>
            <a:gdLst>
              <a:gd name="connsiteX0" fmla="*/ 3038622 w 4121834"/>
              <a:gd name="connsiteY0" fmla="*/ 0 h 6907237"/>
              <a:gd name="connsiteX1" fmla="*/ 3981157 w 4121834"/>
              <a:gd name="connsiteY1" fmla="*/ 0 h 6907237"/>
              <a:gd name="connsiteX2" fmla="*/ 3981157 w 4121834"/>
              <a:gd name="connsiteY2" fmla="*/ 6907237 h 6907237"/>
              <a:gd name="connsiteX3" fmla="*/ 4121834 w 4121834"/>
              <a:gd name="connsiteY3" fmla="*/ 6907237 h 6907237"/>
              <a:gd name="connsiteX4" fmla="*/ 3784209 w 4121834"/>
              <a:gd name="connsiteY4" fmla="*/ 6907237 h 6907237"/>
              <a:gd name="connsiteX5" fmla="*/ 3742006 w 4121834"/>
              <a:gd name="connsiteY5" fmla="*/ 6654018 h 6907237"/>
              <a:gd name="connsiteX6" fmla="*/ 3418449 w 4121834"/>
              <a:gd name="connsiteY6" fmla="*/ 5683347 h 6907237"/>
              <a:gd name="connsiteX7" fmla="*/ 2855742 w 4121834"/>
              <a:gd name="connsiteY7" fmla="*/ 4726744 h 6907237"/>
              <a:gd name="connsiteX8" fmla="*/ 2335237 w 4121834"/>
              <a:gd name="connsiteY8" fmla="*/ 4234375 h 6907237"/>
              <a:gd name="connsiteX9" fmla="*/ 1519311 w 4121834"/>
              <a:gd name="connsiteY9" fmla="*/ 3671667 h 6907237"/>
              <a:gd name="connsiteX10" fmla="*/ 745588 w 4121834"/>
              <a:gd name="connsiteY10" fmla="*/ 3376246 h 6907237"/>
              <a:gd name="connsiteX11" fmla="*/ 0 w 4121834"/>
              <a:gd name="connsiteY11" fmla="*/ 3179298 h 6907237"/>
              <a:gd name="connsiteX12" fmla="*/ 872197 w 4121834"/>
              <a:gd name="connsiteY12" fmla="*/ 2715064 h 6907237"/>
              <a:gd name="connsiteX13" fmla="*/ 2025748 w 4121834"/>
              <a:gd name="connsiteY13" fmla="*/ 1941341 h 6907237"/>
              <a:gd name="connsiteX14" fmla="*/ 2658794 w 4121834"/>
              <a:gd name="connsiteY14" fmla="*/ 1069144 h 6907237"/>
              <a:gd name="connsiteX15" fmla="*/ 2982351 w 4121834"/>
              <a:gd name="connsiteY15" fmla="*/ 450166 h 6907237"/>
              <a:gd name="connsiteX16" fmla="*/ 3038622 w 4121834"/>
              <a:gd name="connsiteY16" fmla="*/ 0 h 690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1834" h="6907237">
                <a:moveTo>
                  <a:pt x="3038622" y="0"/>
                </a:moveTo>
                <a:lnTo>
                  <a:pt x="3981157" y="0"/>
                </a:lnTo>
                <a:lnTo>
                  <a:pt x="3981157" y="6907237"/>
                </a:lnTo>
                <a:lnTo>
                  <a:pt x="4121834" y="6907237"/>
                </a:lnTo>
                <a:lnTo>
                  <a:pt x="3784209" y="6907237"/>
                </a:lnTo>
                <a:lnTo>
                  <a:pt x="3742006" y="6654018"/>
                </a:lnTo>
                <a:lnTo>
                  <a:pt x="3418449" y="5683347"/>
                </a:lnTo>
                <a:lnTo>
                  <a:pt x="2855742" y="4726744"/>
                </a:lnTo>
                <a:lnTo>
                  <a:pt x="2335237" y="4234375"/>
                </a:lnTo>
                <a:lnTo>
                  <a:pt x="1519311" y="3671667"/>
                </a:lnTo>
                <a:lnTo>
                  <a:pt x="745588" y="3376246"/>
                </a:lnTo>
                <a:lnTo>
                  <a:pt x="0" y="3179298"/>
                </a:lnTo>
                <a:lnTo>
                  <a:pt x="872197" y="2715064"/>
                </a:lnTo>
                <a:lnTo>
                  <a:pt x="2025748" y="1941341"/>
                </a:lnTo>
                <a:lnTo>
                  <a:pt x="2658794" y="1069144"/>
                </a:lnTo>
                <a:lnTo>
                  <a:pt x="2982351" y="450166"/>
                </a:lnTo>
                <a:lnTo>
                  <a:pt x="303862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92DEFC-A058-B24D-8526-E2B252C76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62" t="34981" r="10860" b="36339"/>
          <a:stretch/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D5C1F4C-F7C4-4145-8CDD-52DC45D684AB}"/>
              </a:ext>
            </a:extLst>
          </p:cNvPr>
          <p:cNvSpPr/>
          <p:nvPr userDrawn="1"/>
        </p:nvSpPr>
        <p:spPr>
          <a:xfrm>
            <a:off x="0" y="5050302"/>
            <a:ext cx="6077243" cy="1814732"/>
          </a:xfrm>
          <a:custGeom>
            <a:avLst/>
            <a:gdLst>
              <a:gd name="connsiteX0" fmla="*/ 0 w 6077243"/>
              <a:gd name="connsiteY0" fmla="*/ 0 h 1814732"/>
              <a:gd name="connsiteX1" fmla="*/ 0 w 6077243"/>
              <a:gd name="connsiteY1" fmla="*/ 1814732 h 1814732"/>
              <a:gd name="connsiteX2" fmla="*/ 6077243 w 6077243"/>
              <a:gd name="connsiteY2" fmla="*/ 1814732 h 1814732"/>
              <a:gd name="connsiteX3" fmla="*/ 5838092 w 6077243"/>
              <a:gd name="connsiteY3" fmla="*/ 1012873 h 1814732"/>
              <a:gd name="connsiteX4" fmla="*/ 5050302 w 6077243"/>
              <a:gd name="connsiteY4" fmla="*/ 281353 h 1814732"/>
              <a:gd name="connsiteX5" fmla="*/ 4107766 w 6077243"/>
              <a:gd name="connsiteY5" fmla="*/ 0 h 1814732"/>
              <a:gd name="connsiteX6" fmla="*/ 2560320 w 6077243"/>
              <a:gd name="connsiteY6" fmla="*/ 0 h 1814732"/>
              <a:gd name="connsiteX7" fmla="*/ 1083212 w 6077243"/>
              <a:gd name="connsiteY7" fmla="*/ 14067 h 1814732"/>
              <a:gd name="connsiteX8" fmla="*/ 0 w 6077243"/>
              <a:gd name="connsiteY8" fmla="*/ 0 h 181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243" h="1814732">
                <a:moveTo>
                  <a:pt x="0" y="0"/>
                </a:moveTo>
                <a:lnTo>
                  <a:pt x="0" y="1814732"/>
                </a:lnTo>
                <a:lnTo>
                  <a:pt x="6077243" y="1814732"/>
                </a:lnTo>
                <a:lnTo>
                  <a:pt x="5838092" y="1012873"/>
                </a:lnTo>
                <a:lnTo>
                  <a:pt x="5050302" y="281353"/>
                </a:lnTo>
                <a:lnTo>
                  <a:pt x="4107766" y="0"/>
                </a:lnTo>
                <a:lnTo>
                  <a:pt x="2560320" y="0"/>
                </a:lnTo>
                <a:lnTo>
                  <a:pt x="1083212" y="140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4EDB302-A6F3-8748-BD0E-CDDEEE441D09}"/>
              </a:ext>
            </a:extLst>
          </p:cNvPr>
          <p:cNvSpPr/>
          <p:nvPr userDrawn="1"/>
        </p:nvSpPr>
        <p:spPr>
          <a:xfrm>
            <a:off x="0" y="-14068"/>
            <a:ext cx="5514535" cy="1280160"/>
          </a:xfrm>
          <a:custGeom>
            <a:avLst/>
            <a:gdLst>
              <a:gd name="connsiteX0" fmla="*/ 0 w 5514535"/>
              <a:gd name="connsiteY0" fmla="*/ 0 h 1280160"/>
              <a:gd name="connsiteX1" fmla="*/ 0 w 5514535"/>
              <a:gd name="connsiteY1" fmla="*/ 1280160 h 1280160"/>
              <a:gd name="connsiteX2" fmla="*/ 2518117 w 5514535"/>
              <a:gd name="connsiteY2" fmla="*/ 1266093 h 1280160"/>
              <a:gd name="connsiteX3" fmla="*/ 3967089 w 5514535"/>
              <a:gd name="connsiteY3" fmla="*/ 1266093 h 1280160"/>
              <a:gd name="connsiteX4" fmla="*/ 4712677 w 5514535"/>
              <a:gd name="connsiteY4" fmla="*/ 1041010 h 1280160"/>
              <a:gd name="connsiteX5" fmla="*/ 5219114 w 5514535"/>
              <a:gd name="connsiteY5" fmla="*/ 661182 h 1280160"/>
              <a:gd name="connsiteX6" fmla="*/ 5472332 w 5514535"/>
              <a:gd name="connsiteY6" fmla="*/ 211016 h 1280160"/>
              <a:gd name="connsiteX7" fmla="*/ 5514535 w 5514535"/>
              <a:gd name="connsiteY7" fmla="*/ 14068 h 1280160"/>
              <a:gd name="connsiteX8" fmla="*/ 0 w 5514535"/>
              <a:gd name="connsiteY8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535" h="1280160">
                <a:moveTo>
                  <a:pt x="0" y="0"/>
                </a:moveTo>
                <a:lnTo>
                  <a:pt x="0" y="1280160"/>
                </a:lnTo>
                <a:lnTo>
                  <a:pt x="2518117" y="1266093"/>
                </a:lnTo>
                <a:lnTo>
                  <a:pt x="3967089" y="1266093"/>
                </a:lnTo>
                <a:lnTo>
                  <a:pt x="4712677" y="1041010"/>
                </a:lnTo>
                <a:lnTo>
                  <a:pt x="5219114" y="661182"/>
                </a:lnTo>
                <a:lnTo>
                  <a:pt x="5472332" y="211016"/>
                </a:lnTo>
                <a:lnTo>
                  <a:pt x="5514535" y="14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2D64B-28C2-9741-88A1-C54F937DB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62" t="34981" r="10860" b="36339"/>
          <a:stretch/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6456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2C19A-8884-834E-A447-BA3C5FE2F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6613" r="12452" b="717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81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A09FEC2-0BCE-0F44-8D59-EDA7F207D177}"/>
              </a:ext>
            </a:extLst>
          </p:cNvPr>
          <p:cNvSpPr/>
          <p:nvPr userDrawn="1"/>
        </p:nvSpPr>
        <p:spPr>
          <a:xfrm>
            <a:off x="0" y="5845629"/>
            <a:ext cx="3510643" cy="1012371"/>
          </a:xfrm>
          <a:custGeom>
            <a:avLst/>
            <a:gdLst>
              <a:gd name="connsiteX0" fmla="*/ 0 w 3510643"/>
              <a:gd name="connsiteY0" fmla="*/ 0 h 1028700"/>
              <a:gd name="connsiteX1" fmla="*/ 0 w 3510643"/>
              <a:gd name="connsiteY1" fmla="*/ 1028700 h 1028700"/>
              <a:gd name="connsiteX2" fmla="*/ 3510643 w 3510643"/>
              <a:gd name="connsiteY2" fmla="*/ 1028700 h 1028700"/>
              <a:gd name="connsiteX3" fmla="*/ 2955471 w 3510643"/>
              <a:gd name="connsiteY3" fmla="*/ 424542 h 1028700"/>
              <a:gd name="connsiteX4" fmla="*/ 2073729 w 3510643"/>
              <a:gd name="connsiteY4" fmla="*/ 114300 h 1028700"/>
              <a:gd name="connsiteX5" fmla="*/ 914400 w 3510643"/>
              <a:gd name="connsiteY5" fmla="*/ 48985 h 1028700"/>
              <a:gd name="connsiteX6" fmla="*/ 277586 w 3510643"/>
              <a:gd name="connsiteY6" fmla="*/ 0 h 1028700"/>
              <a:gd name="connsiteX7" fmla="*/ 0 w 3510643"/>
              <a:gd name="connsiteY7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0643" h="1028700">
                <a:moveTo>
                  <a:pt x="0" y="0"/>
                </a:moveTo>
                <a:lnTo>
                  <a:pt x="0" y="1028700"/>
                </a:lnTo>
                <a:lnTo>
                  <a:pt x="3510643" y="1028700"/>
                </a:lnTo>
                <a:lnTo>
                  <a:pt x="2955471" y="424542"/>
                </a:lnTo>
                <a:lnTo>
                  <a:pt x="2073729" y="114300"/>
                </a:lnTo>
                <a:lnTo>
                  <a:pt x="914400" y="48985"/>
                </a:lnTo>
                <a:lnTo>
                  <a:pt x="277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88A4C-23E1-1D48-A974-22A1CBD10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6613" r="12452" b="717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73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28069FE-EC6C-C04A-AEAA-6B8D334A10F3}"/>
              </a:ext>
            </a:extLst>
          </p:cNvPr>
          <p:cNvSpPr/>
          <p:nvPr userDrawn="1"/>
        </p:nvSpPr>
        <p:spPr>
          <a:xfrm>
            <a:off x="0" y="5845629"/>
            <a:ext cx="3510643" cy="1012371"/>
          </a:xfrm>
          <a:custGeom>
            <a:avLst/>
            <a:gdLst>
              <a:gd name="connsiteX0" fmla="*/ 0 w 3510643"/>
              <a:gd name="connsiteY0" fmla="*/ 0 h 1028700"/>
              <a:gd name="connsiteX1" fmla="*/ 0 w 3510643"/>
              <a:gd name="connsiteY1" fmla="*/ 1028700 h 1028700"/>
              <a:gd name="connsiteX2" fmla="*/ 3510643 w 3510643"/>
              <a:gd name="connsiteY2" fmla="*/ 1028700 h 1028700"/>
              <a:gd name="connsiteX3" fmla="*/ 2955471 w 3510643"/>
              <a:gd name="connsiteY3" fmla="*/ 424542 h 1028700"/>
              <a:gd name="connsiteX4" fmla="*/ 2073729 w 3510643"/>
              <a:gd name="connsiteY4" fmla="*/ 114300 h 1028700"/>
              <a:gd name="connsiteX5" fmla="*/ 914400 w 3510643"/>
              <a:gd name="connsiteY5" fmla="*/ 48985 h 1028700"/>
              <a:gd name="connsiteX6" fmla="*/ 277586 w 3510643"/>
              <a:gd name="connsiteY6" fmla="*/ 0 h 1028700"/>
              <a:gd name="connsiteX7" fmla="*/ 0 w 3510643"/>
              <a:gd name="connsiteY7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0643" h="1028700">
                <a:moveTo>
                  <a:pt x="0" y="0"/>
                </a:moveTo>
                <a:lnTo>
                  <a:pt x="0" y="1028700"/>
                </a:lnTo>
                <a:lnTo>
                  <a:pt x="3510643" y="1028700"/>
                </a:lnTo>
                <a:lnTo>
                  <a:pt x="2955471" y="424542"/>
                </a:lnTo>
                <a:lnTo>
                  <a:pt x="2073729" y="114300"/>
                </a:lnTo>
                <a:lnTo>
                  <a:pt x="914400" y="48985"/>
                </a:lnTo>
                <a:lnTo>
                  <a:pt x="277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5D6F3A2-C918-D245-97C4-B918BCD05587}"/>
              </a:ext>
            </a:extLst>
          </p:cNvPr>
          <p:cNvSpPr/>
          <p:nvPr userDrawn="1"/>
        </p:nvSpPr>
        <p:spPr>
          <a:xfrm>
            <a:off x="0" y="0"/>
            <a:ext cx="12213771" cy="6858000"/>
          </a:xfrm>
          <a:custGeom>
            <a:avLst/>
            <a:gdLst>
              <a:gd name="connsiteX0" fmla="*/ 0 w 12213771"/>
              <a:gd name="connsiteY0" fmla="*/ 1126 h 6890657"/>
              <a:gd name="connsiteX1" fmla="*/ 0 w 12213771"/>
              <a:gd name="connsiteY1" fmla="*/ 868229 h 6890657"/>
              <a:gd name="connsiteX2" fmla="*/ 4981903 w 12213771"/>
              <a:gd name="connsiteY2" fmla="*/ 915526 h 6890657"/>
              <a:gd name="connsiteX3" fmla="*/ 7504386 w 12213771"/>
              <a:gd name="connsiteY3" fmla="*/ 1372726 h 6890657"/>
              <a:gd name="connsiteX4" fmla="*/ 9238593 w 12213771"/>
              <a:gd name="connsiteY4" fmla="*/ 2161002 h 6890657"/>
              <a:gd name="connsiteX5" fmla="*/ 10373710 w 12213771"/>
              <a:gd name="connsiteY5" fmla="*/ 3154229 h 6890657"/>
              <a:gd name="connsiteX6" fmla="*/ 11114690 w 12213771"/>
              <a:gd name="connsiteY6" fmla="*/ 4352409 h 6890657"/>
              <a:gd name="connsiteX7" fmla="*/ 11634952 w 12213771"/>
              <a:gd name="connsiteY7" fmla="*/ 5582119 h 6890657"/>
              <a:gd name="connsiteX8" fmla="*/ 11761076 w 12213771"/>
              <a:gd name="connsiteY8" fmla="*/ 6591112 h 6890657"/>
              <a:gd name="connsiteX9" fmla="*/ 11805557 w 12213771"/>
              <a:gd name="connsiteY9" fmla="*/ 6890657 h 6890657"/>
              <a:gd name="connsiteX10" fmla="*/ 12213771 w 12213771"/>
              <a:gd name="connsiteY10" fmla="*/ 6890657 h 6890657"/>
              <a:gd name="connsiteX11" fmla="*/ 12197443 w 12213771"/>
              <a:gd name="connsiteY11" fmla="*/ 0 h 6890657"/>
              <a:gd name="connsiteX12" fmla="*/ 0 w 12213771"/>
              <a:gd name="connsiteY12" fmla="*/ 1126 h 689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3771" h="6890657">
                <a:moveTo>
                  <a:pt x="0" y="1126"/>
                </a:moveTo>
                <a:lnTo>
                  <a:pt x="0" y="868229"/>
                </a:lnTo>
                <a:lnTo>
                  <a:pt x="4981903" y="915526"/>
                </a:lnTo>
                <a:lnTo>
                  <a:pt x="7504386" y="1372726"/>
                </a:lnTo>
                <a:lnTo>
                  <a:pt x="9238593" y="2161002"/>
                </a:lnTo>
                <a:lnTo>
                  <a:pt x="10373710" y="3154229"/>
                </a:lnTo>
                <a:lnTo>
                  <a:pt x="11114690" y="4352409"/>
                </a:lnTo>
                <a:lnTo>
                  <a:pt x="11634952" y="5582119"/>
                </a:lnTo>
                <a:lnTo>
                  <a:pt x="11761076" y="6591112"/>
                </a:lnTo>
                <a:lnTo>
                  <a:pt x="11805557" y="6890657"/>
                </a:lnTo>
                <a:lnTo>
                  <a:pt x="12213771" y="6890657"/>
                </a:lnTo>
                <a:cubicBezTo>
                  <a:pt x="12208328" y="4593771"/>
                  <a:pt x="12202886" y="2296886"/>
                  <a:pt x="12197443" y="0"/>
                </a:cubicBezTo>
                <a:lnTo>
                  <a:pt x="0" y="1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88A4C-23E1-1D48-A974-22A1CBD10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6613" r="12452" b="717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0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28069FE-EC6C-C04A-AEAA-6B8D334A10F3}"/>
              </a:ext>
            </a:extLst>
          </p:cNvPr>
          <p:cNvSpPr/>
          <p:nvPr userDrawn="1"/>
        </p:nvSpPr>
        <p:spPr>
          <a:xfrm>
            <a:off x="0" y="5852160"/>
            <a:ext cx="3510643" cy="1012371"/>
          </a:xfrm>
          <a:custGeom>
            <a:avLst/>
            <a:gdLst>
              <a:gd name="connsiteX0" fmla="*/ 0 w 3510643"/>
              <a:gd name="connsiteY0" fmla="*/ 0 h 1028700"/>
              <a:gd name="connsiteX1" fmla="*/ 0 w 3510643"/>
              <a:gd name="connsiteY1" fmla="*/ 1028700 h 1028700"/>
              <a:gd name="connsiteX2" fmla="*/ 3510643 w 3510643"/>
              <a:gd name="connsiteY2" fmla="*/ 1028700 h 1028700"/>
              <a:gd name="connsiteX3" fmla="*/ 2955471 w 3510643"/>
              <a:gd name="connsiteY3" fmla="*/ 424542 h 1028700"/>
              <a:gd name="connsiteX4" fmla="*/ 2073729 w 3510643"/>
              <a:gd name="connsiteY4" fmla="*/ 114300 h 1028700"/>
              <a:gd name="connsiteX5" fmla="*/ 914400 w 3510643"/>
              <a:gd name="connsiteY5" fmla="*/ 48985 h 1028700"/>
              <a:gd name="connsiteX6" fmla="*/ 277586 w 3510643"/>
              <a:gd name="connsiteY6" fmla="*/ 0 h 1028700"/>
              <a:gd name="connsiteX7" fmla="*/ 0 w 3510643"/>
              <a:gd name="connsiteY7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0643" h="1028700">
                <a:moveTo>
                  <a:pt x="0" y="0"/>
                </a:moveTo>
                <a:lnTo>
                  <a:pt x="0" y="1028700"/>
                </a:lnTo>
                <a:lnTo>
                  <a:pt x="3510643" y="1028700"/>
                </a:lnTo>
                <a:lnTo>
                  <a:pt x="2955471" y="424542"/>
                </a:lnTo>
                <a:lnTo>
                  <a:pt x="2073729" y="114300"/>
                </a:lnTo>
                <a:lnTo>
                  <a:pt x="914400" y="48985"/>
                </a:lnTo>
                <a:lnTo>
                  <a:pt x="277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5D6F3A2-C918-D245-97C4-B918BCD05587}"/>
              </a:ext>
            </a:extLst>
          </p:cNvPr>
          <p:cNvSpPr/>
          <p:nvPr userDrawn="1"/>
        </p:nvSpPr>
        <p:spPr>
          <a:xfrm>
            <a:off x="0" y="0"/>
            <a:ext cx="12213771" cy="6858000"/>
          </a:xfrm>
          <a:custGeom>
            <a:avLst/>
            <a:gdLst>
              <a:gd name="connsiteX0" fmla="*/ 0 w 12213771"/>
              <a:gd name="connsiteY0" fmla="*/ 1126 h 6890657"/>
              <a:gd name="connsiteX1" fmla="*/ 0 w 12213771"/>
              <a:gd name="connsiteY1" fmla="*/ 868229 h 6890657"/>
              <a:gd name="connsiteX2" fmla="*/ 4981903 w 12213771"/>
              <a:gd name="connsiteY2" fmla="*/ 915526 h 6890657"/>
              <a:gd name="connsiteX3" fmla="*/ 7504386 w 12213771"/>
              <a:gd name="connsiteY3" fmla="*/ 1372726 h 6890657"/>
              <a:gd name="connsiteX4" fmla="*/ 9238593 w 12213771"/>
              <a:gd name="connsiteY4" fmla="*/ 2161002 h 6890657"/>
              <a:gd name="connsiteX5" fmla="*/ 10373710 w 12213771"/>
              <a:gd name="connsiteY5" fmla="*/ 3154229 h 6890657"/>
              <a:gd name="connsiteX6" fmla="*/ 11114690 w 12213771"/>
              <a:gd name="connsiteY6" fmla="*/ 4352409 h 6890657"/>
              <a:gd name="connsiteX7" fmla="*/ 11634952 w 12213771"/>
              <a:gd name="connsiteY7" fmla="*/ 5582119 h 6890657"/>
              <a:gd name="connsiteX8" fmla="*/ 11761076 w 12213771"/>
              <a:gd name="connsiteY8" fmla="*/ 6591112 h 6890657"/>
              <a:gd name="connsiteX9" fmla="*/ 11805557 w 12213771"/>
              <a:gd name="connsiteY9" fmla="*/ 6890657 h 6890657"/>
              <a:gd name="connsiteX10" fmla="*/ 12213771 w 12213771"/>
              <a:gd name="connsiteY10" fmla="*/ 6890657 h 6890657"/>
              <a:gd name="connsiteX11" fmla="*/ 12197443 w 12213771"/>
              <a:gd name="connsiteY11" fmla="*/ 0 h 6890657"/>
              <a:gd name="connsiteX12" fmla="*/ 0 w 12213771"/>
              <a:gd name="connsiteY12" fmla="*/ 1126 h 689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3771" h="6890657">
                <a:moveTo>
                  <a:pt x="0" y="1126"/>
                </a:moveTo>
                <a:lnTo>
                  <a:pt x="0" y="868229"/>
                </a:lnTo>
                <a:lnTo>
                  <a:pt x="4981903" y="915526"/>
                </a:lnTo>
                <a:lnTo>
                  <a:pt x="7504386" y="1372726"/>
                </a:lnTo>
                <a:lnTo>
                  <a:pt x="9238593" y="2161002"/>
                </a:lnTo>
                <a:lnTo>
                  <a:pt x="10373710" y="3154229"/>
                </a:lnTo>
                <a:lnTo>
                  <a:pt x="11114690" y="4352409"/>
                </a:lnTo>
                <a:lnTo>
                  <a:pt x="11634952" y="5582119"/>
                </a:lnTo>
                <a:lnTo>
                  <a:pt x="11761076" y="6591112"/>
                </a:lnTo>
                <a:lnTo>
                  <a:pt x="11805557" y="6890657"/>
                </a:lnTo>
                <a:lnTo>
                  <a:pt x="12213771" y="6890657"/>
                </a:lnTo>
                <a:cubicBezTo>
                  <a:pt x="12208328" y="4593771"/>
                  <a:pt x="12202886" y="2296886"/>
                  <a:pt x="12197443" y="0"/>
                </a:cubicBezTo>
                <a:lnTo>
                  <a:pt x="0" y="1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88A4C-23E1-1D48-A974-22A1CBD10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6613" r="12452" b="71760"/>
          <a:stretch/>
        </p:blipFill>
        <p:spPr>
          <a:xfrm>
            <a:off x="0" y="-1"/>
            <a:ext cx="12192000" cy="68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F3747-E460-794F-8178-2E59446F8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28239" r="12452" b="501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2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7A1B451-3845-9744-B694-15A2289D689B}"/>
              </a:ext>
            </a:extLst>
          </p:cNvPr>
          <p:cNvSpPr/>
          <p:nvPr userDrawn="1"/>
        </p:nvSpPr>
        <p:spPr>
          <a:xfrm>
            <a:off x="0" y="0"/>
            <a:ext cx="3896751" cy="3812345"/>
          </a:xfrm>
          <a:custGeom>
            <a:avLst/>
            <a:gdLst>
              <a:gd name="connsiteX0" fmla="*/ 0 w 3882683"/>
              <a:gd name="connsiteY0" fmla="*/ 0 h 3812345"/>
              <a:gd name="connsiteX1" fmla="*/ 0 w 3882683"/>
              <a:gd name="connsiteY1" fmla="*/ 3770142 h 3812345"/>
              <a:gd name="connsiteX2" fmla="*/ 211015 w 3882683"/>
              <a:gd name="connsiteY2" fmla="*/ 3770142 h 3812345"/>
              <a:gd name="connsiteX3" fmla="*/ 1828800 w 3882683"/>
              <a:gd name="connsiteY3" fmla="*/ 3812345 h 3812345"/>
              <a:gd name="connsiteX4" fmla="*/ 2785403 w 3882683"/>
              <a:gd name="connsiteY4" fmla="*/ 3474720 h 3812345"/>
              <a:gd name="connsiteX5" fmla="*/ 3502855 w 3882683"/>
              <a:gd name="connsiteY5" fmla="*/ 2926080 h 3812345"/>
              <a:gd name="connsiteX6" fmla="*/ 3882683 w 3882683"/>
              <a:gd name="connsiteY6" fmla="*/ 1983545 h 3812345"/>
              <a:gd name="connsiteX7" fmla="*/ 3826412 w 3882683"/>
              <a:gd name="connsiteY7" fmla="*/ 1139483 h 3812345"/>
              <a:gd name="connsiteX8" fmla="*/ 3657600 w 3882683"/>
              <a:gd name="connsiteY8" fmla="*/ 492369 h 3812345"/>
              <a:gd name="connsiteX9" fmla="*/ 3474720 w 3882683"/>
              <a:gd name="connsiteY9" fmla="*/ 0 h 3812345"/>
              <a:gd name="connsiteX10" fmla="*/ 0 w 3882683"/>
              <a:gd name="connsiteY10" fmla="*/ 0 h 38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683" h="3812345">
                <a:moveTo>
                  <a:pt x="0" y="0"/>
                </a:moveTo>
                <a:lnTo>
                  <a:pt x="0" y="3770142"/>
                </a:lnTo>
                <a:lnTo>
                  <a:pt x="211015" y="3770142"/>
                </a:lnTo>
                <a:lnTo>
                  <a:pt x="1828800" y="3812345"/>
                </a:lnTo>
                <a:lnTo>
                  <a:pt x="2785403" y="3474720"/>
                </a:lnTo>
                <a:lnTo>
                  <a:pt x="3502855" y="2926080"/>
                </a:lnTo>
                <a:lnTo>
                  <a:pt x="3882683" y="1983545"/>
                </a:lnTo>
                <a:lnTo>
                  <a:pt x="3826412" y="1139483"/>
                </a:lnTo>
                <a:lnTo>
                  <a:pt x="3657600" y="492369"/>
                </a:lnTo>
                <a:lnTo>
                  <a:pt x="34747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F3747-E460-794F-8178-2E59446F8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28239" r="12452" b="501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14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62F2678-CAB7-7046-9323-52181B27B944}"/>
              </a:ext>
            </a:extLst>
          </p:cNvPr>
          <p:cNvSpPr/>
          <p:nvPr userDrawn="1"/>
        </p:nvSpPr>
        <p:spPr>
          <a:xfrm>
            <a:off x="7512148" y="0"/>
            <a:ext cx="4698609" cy="6879102"/>
          </a:xfrm>
          <a:custGeom>
            <a:avLst/>
            <a:gdLst>
              <a:gd name="connsiteX0" fmla="*/ 4248443 w 4698609"/>
              <a:gd name="connsiteY0" fmla="*/ 0 h 6879102"/>
              <a:gd name="connsiteX1" fmla="*/ 4698609 w 4698609"/>
              <a:gd name="connsiteY1" fmla="*/ 0 h 6879102"/>
              <a:gd name="connsiteX2" fmla="*/ 4698609 w 4698609"/>
              <a:gd name="connsiteY2" fmla="*/ 6879102 h 6879102"/>
              <a:gd name="connsiteX3" fmla="*/ 1533378 w 4698609"/>
              <a:gd name="connsiteY3" fmla="*/ 6879102 h 6879102"/>
              <a:gd name="connsiteX4" fmla="*/ 0 w 4698609"/>
              <a:gd name="connsiteY4" fmla="*/ 6260123 h 6879102"/>
              <a:gd name="connsiteX5" fmla="*/ 1716258 w 4698609"/>
              <a:gd name="connsiteY5" fmla="*/ 5317588 h 6879102"/>
              <a:gd name="connsiteX6" fmla="*/ 2912012 w 4698609"/>
              <a:gd name="connsiteY6" fmla="*/ 4262511 h 6879102"/>
              <a:gd name="connsiteX7" fmla="*/ 3910818 w 4698609"/>
              <a:gd name="connsiteY7" fmla="*/ 2602523 h 6879102"/>
              <a:gd name="connsiteX8" fmla="*/ 4220307 w 4698609"/>
              <a:gd name="connsiteY8" fmla="*/ 815926 h 6879102"/>
              <a:gd name="connsiteX9" fmla="*/ 4248443 w 4698609"/>
              <a:gd name="connsiteY9" fmla="*/ 0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8609" h="6879102">
                <a:moveTo>
                  <a:pt x="4248443" y="0"/>
                </a:moveTo>
                <a:lnTo>
                  <a:pt x="4698609" y="0"/>
                </a:lnTo>
                <a:lnTo>
                  <a:pt x="4698609" y="6879102"/>
                </a:lnTo>
                <a:lnTo>
                  <a:pt x="1533378" y="6879102"/>
                </a:lnTo>
                <a:lnTo>
                  <a:pt x="0" y="6260123"/>
                </a:lnTo>
                <a:lnTo>
                  <a:pt x="1716258" y="5317588"/>
                </a:lnTo>
                <a:lnTo>
                  <a:pt x="2912012" y="4262511"/>
                </a:lnTo>
                <a:lnTo>
                  <a:pt x="3910818" y="2602523"/>
                </a:lnTo>
                <a:lnTo>
                  <a:pt x="4220307" y="815926"/>
                </a:lnTo>
                <a:lnTo>
                  <a:pt x="42484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7A1B451-3845-9744-B694-15A2289D689B}"/>
              </a:ext>
            </a:extLst>
          </p:cNvPr>
          <p:cNvSpPr/>
          <p:nvPr userDrawn="1"/>
        </p:nvSpPr>
        <p:spPr>
          <a:xfrm>
            <a:off x="0" y="0"/>
            <a:ext cx="3896751" cy="3812345"/>
          </a:xfrm>
          <a:custGeom>
            <a:avLst/>
            <a:gdLst>
              <a:gd name="connsiteX0" fmla="*/ 0 w 3882683"/>
              <a:gd name="connsiteY0" fmla="*/ 0 h 3812345"/>
              <a:gd name="connsiteX1" fmla="*/ 0 w 3882683"/>
              <a:gd name="connsiteY1" fmla="*/ 3770142 h 3812345"/>
              <a:gd name="connsiteX2" fmla="*/ 211015 w 3882683"/>
              <a:gd name="connsiteY2" fmla="*/ 3770142 h 3812345"/>
              <a:gd name="connsiteX3" fmla="*/ 1828800 w 3882683"/>
              <a:gd name="connsiteY3" fmla="*/ 3812345 h 3812345"/>
              <a:gd name="connsiteX4" fmla="*/ 2785403 w 3882683"/>
              <a:gd name="connsiteY4" fmla="*/ 3474720 h 3812345"/>
              <a:gd name="connsiteX5" fmla="*/ 3502855 w 3882683"/>
              <a:gd name="connsiteY5" fmla="*/ 2926080 h 3812345"/>
              <a:gd name="connsiteX6" fmla="*/ 3882683 w 3882683"/>
              <a:gd name="connsiteY6" fmla="*/ 1983545 h 3812345"/>
              <a:gd name="connsiteX7" fmla="*/ 3826412 w 3882683"/>
              <a:gd name="connsiteY7" fmla="*/ 1139483 h 3812345"/>
              <a:gd name="connsiteX8" fmla="*/ 3657600 w 3882683"/>
              <a:gd name="connsiteY8" fmla="*/ 492369 h 3812345"/>
              <a:gd name="connsiteX9" fmla="*/ 3474720 w 3882683"/>
              <a:gd name="connsiteY9" fmla="*/ 0 h 3812345"/>
              <a:gd name="connsiteX10" fmla="*/ 0 w 3882683"/>
              <a:gd name="connsiteY10" fmla="*/ 0 h 38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683" h="3812345">
                <a:moveTo>
                  <a:pt x="0" y="0"/>
                </a:moveTo>
                <a:lnTo>
                  <a:pt x="0" y="3770142"/>
                </a:lnTo>
                <a:lnTo>
                  <a:pt x="211015" y="3770142"/>
                </a:lnTo>
                <a:lnTo>
                  <a:pt x="1828800" y="3812345"/>
                </a:lnTo>
                <a:lnTo>
                  <a:pt x="2785403" y="3474720"/>
                </a:lnTo>
                <a:lnTo>
                  <a:pt x="3502855" y="2926080"/>
                </a:lnTo>
                <a:lnTo>
                  <a:pt x="3882683" y="1983545"/>
                </a:lnTo>
                <a:lnTo>
                  <a:pt x="3826412" y="1139483"/>
                </a:lnTo>
                <a:lnTo>
                  <a:pt x="3657600" y="492369"/>
                </a:lnTo>
                <a:lnTo>
                  <a:pt x="34747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F2331-11E3-6F4A-9259-64BD1956C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28239" r="12452" b="50133"/>
          <a:stretch/>
        </p:blipFill>
        <p:spPr>
          <a:xfrm>
            <a:off x="0" y="-1"/>
            <a:ext cx="12192000" cy="68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4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62F2678-CAB7-7046-9323-52181B27B944}"/>
              </a:ext>
            </a:extLst>
          </p:cNvPr>
          <p:cNvSpPr/>
          <p:nvPr userDrawn="1"/>
        </p:nvSpPr>
        <p:spPr>
          <a:xfrm>
            <a:off x="7512148" y="0"/>
            <a:ext cx="4698609" cy="6879102"/>
          </a:xfrm>
          <a:custGeom>
            <a:avLst/>
            <a:gdLst>
              <a:gd name="connsiteX0" fmla="*/ 4248443 w 4698609"/>
              <a:gd name="connsiteY0" fmla="*/ 0 h 6879102"/>
              <a:gd name="connsiteX1" fmla="*/ 4698609 w 4698609"/>
              <a:gd name="connsiteY1" fmla="*/ 0 h 6879102"/>
              <a:gd name="connsiteX2" fmla="*/ 4698609 w 4698609"/>
              <a:gd name="connsiteY2" fmla="*/ 6879102 h 6879102"/>
              <a:gd name="connsiteX3" fmla="*/ 1533378 w 4698609"/>
              <a:gd name="connsiteY3" fmla="*/ 6879102 h 6879102"/>
              <a:gd name="connsiteX4" fmla="*/ 0 w 4698609"/>
              <a:gd name="connsiteY4" fmla="*/ 6260123 h 6879102"/>
              <a:gd name="connsiteX5" fmla="*/ 1716258 w 4698609"/>
              <a:gd name="connsiteY5" fmla="*/ 5317588 h 6879102"/>
              <a:gd name="connsiteX6" fmla="*/ 2912012 w 4698609"/>
              <a:gd name="connsiteY6" fmla="*/ 4262511 h 6879102"/>
              <a:gd name="connsiteX7" fmla="*/ 3910818 w 4698609"/>
              <a:gd name="connsiteY7" fmla="*/ 2602523 h 6879102"/>
              <a:gd name="connsiteX8" fmla="*/ 4220307 w 4698609"/>
              <a:gd name="connsiteY8" fmla="*/ 815926 h 6879102"/>
              <a:gd name="connsiteX9" fmla="*/ 4248443 w 4698609"/>
              <a:gd name="connsiteY9" fmla="*/ 0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8609" h="6879102">
                <a:moveTo>
                  <a:pt x="4248443" y="0"/>
                </a:moveTo>
                <a:lnTo>
                  <a:pt x="4698609" y="0"/>
                </a:lnTo>
                <a:lnTo>
                  <a:pt x="4698609" y="6879102"/>
                </a:lnTo>
                <a:lnTo>
                  <a:pt x="1533378" y="6879102"/>
                </a:lnTo>
                <a:lnTo>
                  <a:pt x="0" y="6260123"/>
                </a:lnTo>
                <a:lnTo>
                  <a:pt x="1716258" y="5317588"/>
                </a:lnTo>
                <a:lnTo>
                  <a:pt x="2912012" y="4262511"/>
                </a:lnTo>
                <a:lnTo>
                  <a:pt x="3910818" y="2602523"/>
                </a:lnTo>
                <a:lnTo>
                  <a:pt x="4220307" y="815926"/>
                </a:lnTo>
                <a:lnTo>
                  <a:pt x="42484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7A1B451-3845-9744-B694-15A2289D689B}"/>
              </a:ext>
            </a:extLst>
          </p:cNvPr>
          <p:cNvSpPr/>
          <p:nvPr userDrawn="1"/>
        </p:nvSpPr>
        <p:spPr>
          <a:xfrm>
            <a:off x="0" y="0"/>
            <a:ext cx="3896751" cy="3812345"/>
          </a:xfrm>
          <a:custGeom>
            <a:avLst/>
            <a:gdLst>
              <a:gd name="connsiteX0" fmla="*/ 0 w 3882683"/>
              <a:gd name="connsiteY0" fmla="*/ 0 h 3812345"/>
              <a:gd name="connsiteX1" fmla="*/ 0 w 3882683"/>
              <a:gd name="connsiteY1" fmla="*/ 3770142 h 3812345"/>
              <a:gd name="connsiteX2" fmla="*/ 211015 w 3882683"/>
              <a:gd name="connsiteY2" fmla="*/ 3770142 h 3812345"/>
              <a:gd name="connsiteX3" fmla="*/ 1828800 w 3882683"/>
              <a:gd name="connsiteY3" fmla="*/ 3812345 h 3812345"/>
              <a:gd name="connsiteX4" fmla="*/ 2785403 w 3882683"/>
              <a:gd name="connsiteY4" fmla="*/ 3474720 h 3812345"/>
              <a:gd name="connsiteX5" fmla="*/ 3502855 w 3882683"/>
              <a:gd name="connsiteY5" fmla="*/ 2926080 h 3812345"/>
              <a:gd name="connsiteX6" fmla="*/ 3882683 w 3882683"/>
              <a:gd name="connsiteY6" fmla="*/ 1983545 h 3812345"/>
              <a:gd name="connsiteX7" fmla="*/ 3826412 w 3882683"/>
              <a:gd name="connsiteY7" fmla="*/ 1139483 h 3812345"/>
              <a:gd name="connsiteX8" fmla="*/ 3657600 w 3882683"/>
              <a:gd name="connsiteY8" fmla="*/ 492369 h 3812345"/>
              <a:gd name="connsiteX9" fmla="*/ 3474720 w 3882683"/>
              <a:gd name="connsiteY9" fmla="*/ 0 h 3812345"/>
              <a:gd name="connsiteX10" fmla="*/ 0 w 3882683"/>
              <a:gd name="connsiteY10" fmla="*/ 0 h 38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683" h="3812345">
                <a:moveTo>
                  <a:pt x="0" y="0"/>
                </a:moveTo>
                <a:lnTo>
                  <a:pt x="0" y="3770142"/>
                </a:lnTo>
                <a:lnTo>
                  <a:pt x="211015" y="3770142"/>
                </a:lnTo>
                <a:lnTo>
                  <a:pt x="1828800" y="3812345"/>
                </a:lnTo>
                <a:lnTo>
                  <a:pt x="2785403" y="3474720"/>
                </a:lnTo>
                <a:lnTo>
                  <a:pt x="3502855" y="2926080"/>
                </a:lnTo>
                <a:lnTo>
                  <a:pt x="3882683" y="1983545"/>
                </a:lnTo>
                <a:lnTo>
                  <a:pt x="3826412" y="1139483"/>
                </a:lnTo>
                <a:lnTo>
                  <a:pt x="3657600" y="492369"/>
                </a:lnTo>
                <a:lnTo>
                  <a:pt x="34747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88925-FA36-E949-AA08-4BAC29F92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28239" r="12452" b="50133"/>
          <a:stretch/>
        </p:blipFill>
        <p:spPr>
          <a:xfrm>
            <a:off x="0" y="-1"/>
            <a:ext cx="12192000" cy="68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5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F296-804A-C249-B4E1-F296E50A954C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63ACD-A5A4-A541-999C-A0950B5F4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49867" r="12452" b="2850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211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35C5D95-2106-3744-B383-A9CC9027A9F3}"/>
              </a:ext>
            </a:extLst>
          </p:cNvPr>
          <p:cNvSpPr/>
          <p:nvPr userDrawn="1"/>
        </p:nvSpPr>
        <p:spPr>
          <a:xfrm>
            <a:off x="0" y="1930401"/>
            <a:ext cx="4588933" cy="4927600"/>
          </a:xfrm>
          <a:custGeom>
            <a:avLst/>
            <a:gdLst>
              <a:gd name="connsiteX0" fmla="*/ 0 w 4572000"/>
              <a:gd name="connsiteY0" fmla="*/ 33867 h 4944533"/>
              <a:gd name="connsiteX1" fmla="*/ 0 w 4572000"/>
              <a:gd name="connsiteY1" fmla="*/ 4944533 h 4944533"/>
              <a:gd name="connsiteX2" fmla="*/ 3556000 w 4572000"/>
              <a:gd name="connsiteY2" fmla="*/ 4944533 h 4944533"/>
              <a:gd name="connsiteX3" fmla="*/ 4165600 w 4572000"/>
              <a:gd name="connsiteY3" fmla="*/ 4216400 h 4944533"/>
              <a:gd name="connsiteX4" fmla="*/ 4572000 w 4572000"/>
              <a:gd name="connsiteY4" fmla="*/ 3149600 h 4944533"/>
              <a:gd name="connsiteX5" fmla="*/ 4402667 w 4572000"/>
              <a:gd name="connsiteY5" fmla="*/ 1794933 h 4944533"/>
              <a:gd name="connsiteX6" fmla="*/ 3776134 w 4572000"/>
              <a:gd name="connsiteY6" fmla="*/ 795867 h 4944533"/>
              <a:gd name="connsiteX7" fmla="*/ 2641600 w 4572000"/>
              <a:gd name="connsiteY7" fmla="*/ 203200 h 4944533"/>
              <a:gd name="connsiteX8" fmla="*/ 1032934 w 4572000"/>
              <a:gd name="connsiteY8" fmla="*/ 0 h 4944533"/>
              <a:gd name="connsiteX9" fmla="*/ 0 w 4572000"/>
              <a:gd name="connsiteY9" fmla="*/ 33867 h 494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944533">
                <a:moveTo>
                  <a:pt x="0" y="33867"/>
                </a:moveTo>
                <a:lnTo>
                  <a:pt x="0" y="4944533"/>
                </a:lnTo>
                <a:lnTo>
                  <a:pt x="3556000" y="4944533"/>
                </a:lnTo>
                <a:lnTo>
                  <a:pt x="4165600" y="4216400"/>
                </a:lnTo>
                <a:lnTo>
                  <a:pt x="4572000" y="3149600"/>
                </a:lnTo>
                <a:lnTo>
                  <a:pt x="4402667" y="1794933"/>
                </a:lnTo>
                <a:lnTo>
                  <a:pt x="3776134" y="795867"/>
                </a:lnTo>
                <a:lnTo>
                  <a:pt x="2641600" y="203200"/>
                </a:lnTo>
                <a:lnTo>
                  <a:pt x="1032934" y="0"/>
                </a:lnTo>
                <a:lnTo>
                  <a:pt x="0" y="338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F296-804A-C249-B4E1-F296E50A954C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7CF4-FB59-6341-86A1-2C263D49C4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49867" r="12452" b="2850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0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D5C1F4C-F7C4-4145-8CDD-52DC45D684AB}"/>
              </a:ext>
            </a:extLst>
          </p:cNvPr>
          <p:cNvSpPr/>
          <p:nvPr userDrawn="1"/>
        </p:nvSpPr>
        <p:spPr>
          <a:xfrm>
            <a:off x="0" y="5050302"/>
            <a:ext cx="6077243" cy="1814732"/>
          </a:xfrm>
          <a:custGeom>
            <a:avLst/>
            <a:gdLst>
              <a:gd name="connsiteX0" fmla="*/ 0 w 6077243"/>
              <a:gd name="connsiteY0" fmla="*/ 0 h 1814732"/>
              <a:gd name="connsiteX1" fmla="*/ 0 w 6077243"/>
              <a:gd name="connsiteY1" fmla="*/ 1814732 h 1814732"/>
              <a:gd name="connsiteX2" fmla="*/ 6077243 w 6077243"/>
              <a:gd name="connsiteY2" fmla="*/ 1814732 h 1814732"/>
              <a:gd name="connsiteX3" fmla="*/ 5838092 w 6077243"/>
              <a:gd name="connsiteY3" fmla="*/ 1012873 h 1814732"/>
              <a:gd name="connsiteX4" fmla="*/ 5050302 w 6077243"/>
              <a:gd name="connsiteY4" fmla="*/ 281353 h 1814732"/>
              <a:gd name="connsiteX5" fmla="*/ 4107766 w 6077243"/>
              <a:gd name="connsiteY5" fmla="*/ 0 h 1814732"/>
              <a:gd name="connsiteX6" fmla="*/ 2560320 w 6077243"/>
              <a:gd name="connsiteY6" fmla="*/ 0 h 1814732"/>
              <a:gd name="connsiteX7" fmla="*/ 1083212 w 6077243"/>
              <a:gd name="connsiteY7" fmla="*/ 14067 h 1814732"/>
              <a:gd name="connsiteX8" fmla="*/ 0 w 6077243"/>
              <a:gd name="connsiteY8" fmla="*/ 0 h 181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243" h="1814732">
                <a:moveTo>
                  <a:pt x="0" y="0"/>
                </a:moveTo>
                <a:lnTo>
                  <a:pt x="0" y="1814732"/>
                </a:lnTo>
                <a:lnTo>
                  <a:pt x="6077243" y="1814732"/>
                </a:lnTo>
                <a:lnTo>
                  <a:pt x="5838092" y="1012873"/>
                </a:lnTo>
                <a:lnTo>
                  <a:pt x="5050302" y="281353"/>
                </a:lnTo>
                <a:lnTo>
                  <a:pt x="4107766" y="0"/>
                </a:lnTo>
                <a:lnTo>
                  <a:pt x="2560320" y="0"/>
                </a:lnTo>
                <a:lnTo>
                  <a:pt x="1083212" y="140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4EDB302-A6F3-8748-BD0E-CDDEEE441D09}"/>
              </a:ext>
            </a:extLst>
          </p:cNvPr>
          <p:cNvSpPr/>
          <p:nvPr userDrawn="1"/>
        </p:nvSpPr>
        <p:spPr>
          <a:xfrm>
            <a:off x="0" y="-14068"/>
            <a:ext cx="5514535" cy="1280160"/>
          </a:xfrm>
          <a:custGeom>
            <a:avLst/>
            <a:gdLst>
              <a:gd name="connsiteX0" fmla="*/ 0 w 5514535"/>
              <a:gd name="connsiteY0" fmla="*/ 0 h 1280160"/>
              <a:gd name="connsiteX1" fmla="*/ 0 w 5514535"/>
              <a:gd name="connsiteY1" fmla="*/ 1280160 h 1280160"/>
              <a:gd name="connsiteX2" fmla="*/ 2518117 w 5514535"/>
              <a:gd name="connsiteY2" fmla="*/ 1266093 h 1280160"/>
              <a:gd name="connsiteX3" fmla="*/ 3967089 w 5514535"/>
              <a:gd name="connsiteY3" fmla="*/ 1266093 h 1280160"/>
              <a:gd name="connsiteX4" fmla="*/ 4712677 w 5514535"/>
              <a:gd name="connsiteY4" fmla="*/ 1041010 h 1280160"/>
              <a:gd name="connsiteX5" fmla="*/ 5219114 w 5514535"/>
              <a:gd name="connsiteY5" fmla="*/ 661182 h 1280160"/>
              <a:gd name="connsiteX6" fmla="*/ 5472332 w 5514535"/>
              <a:gd name="connsiteY6" fmla="*/ 211016 h 1280160"/>
              <a:gd name="connsiteX7" fmla="*/ 5514535 w 5514535"/>
              <a:gd name="connsiteY7" fmla="*/ 14068 h 1280160"/>
              <a:gd name="connsiteX8" fmla="*/ 0 w 5514535"/>
              <a:gd name="connsiteY8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535" h="1280160">
                <a:moveTo>
                  <a:pt x="0" y="0"/>
                </a:moveTo>
                <a:lnTo>
                  <a:pt x="0" y="1280160"/>
                </a:lnTo>
                <a:lnTo>
                  <a:pt x="2518117" y="1266093"/>
                </a:lnTo>
                <a:lnTo>
                  <a:pt x="3967089" y="1266093"/>
                </a:lnTo>
                <a:lnTo>
                  <a:pt x="4712677" y="1041010"/>
                </a:lnTo>
                <a:lnTo>
                  <a:pt x="5219114" y="661182"/>
                </a:lnTo>
                <a:lnTo>
                  <a:pt x="5472332" y="211016"/>
                </a:lnTo>
                <a:lnTo>
                  <a:pt x="5514535" y="14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D0F61C-8404-B644-A573-ACE6050C400B}"/>
              </a:ext>
            </a:extLst>
          </p:cNvPr>
          <p:cNvSpPr/>
          <p:nvPr userDrawn="1"/>
        </p:nvSpPr>
        <p:spPr>
          <a:xfrm>
            <a:off x="8229600" y="0"/>
            <a:ext cx="4121834" cy="6865034"/>
          </a:xfrm>
          <a:custGeom>
            <a:avLst/>
            <a:gdLst>
              <a:gd name="connsiteX0" fmla="*/ 3038622 w 4121834"/>
              <a:gd name="connsiteY0" fmla="*/ 0 h 6907237"/>
              <a:gd name="connsiteX1" fmla="*/ 3981157 w 4121834"/>
              <a:gd name="connsiteY1" fmla="*/ 0 h 6907237"/>
              <a:gd name="connsiteX2" fmla="*/ 3981157 w 4121834"/>
              <a:gd name="connsiteY2" fmla="*/ 6907237 h 6907237"/>
              <a:gd name="connsiteX3" fmla="*/ 4121834 w 4121834"/>
              <a:gd name="connsiteY3" fmla="*/ 6907237 h 6907237"/>
              <a:gd name="connsiteX4" fmla="*/ 3784209 w 4121834"/>
              <a:gd name="connsiteY4" fmla="*/ 6907237 h 6907237"/>
              <a:gd name="connsiteX5" fmla="*/ 3742006 w 4121834"/>
              <a:gd name="connsiteY5" fmla="*/ 6654018 h 6907237"/>
              <a:gd name="connsiteX6" fmla="*/ 3418449 w 4121834"/>
              <a:gd name="connsiteY6" fmla="*/ 5683347 h 6907237"/>
              <a:gd name="connsiteX7" fmla="*/ 2855742 w 4121834"/>
              <a:gd name="connsiteY7" fmla="*/ 4726744 h 6907237"/>
              <a:gd name="connsiteX8" fmla="*/ 2335237 w 4121834"/>
              <a:gd name="connsiteY8" fmla="*/ 4234375 h 6907237"/>
              <a:gd name="connsiteX9" fmla="*/ 1519311 w 4121834"/>
              <a:gd name="connsiteY9" fmla="*/ 3671667 h 6907237"/>
              <a:gd name="connsiteX10" fmla="*/ 745588 w 4121834"/>
              <a:gd name="connsiteY10" fmla="*/ 3376246 h 6907237"/>
              <a:gd name="connsiteX11" fmla="*/ 0 w 4121834"/>
              <a:gd name="connsiteY11" fmla="*/ 3179298 h 6907237"/>
              <a:gd name="connsiteX12" fmla="*/ 872197 w 4121834"/>
              <a:gd name="connsiteY12" fmla="*/ 2715064 h 6907237"/>
              <a:gd name="connsiteX13" fmla="*/ 2025748 w 4121834"/>
              <a:gd name="connsiteY13" fmla="*/ 1941341 h 6907237"/>
              <a:gd name="connsiteX14" fmla="*/ 2658794 w 4121834"/>
              <a:gd name="connsiteY14" fmla="*/ 1069144 h 6907237"/>
              <a:gd name="connsiteX15" fmla="*/ 2982351 w 4121834"/>
              <a:gd name="connsiteY15" fmla="*/ 450166 h 6907237"/>
              <a:gd name="connsiteX16" fmla="*/ 3038622 w 4121834"/>
              <a:gd name="connsiteY16" fmla="*/ 0 h 690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1834" h="6907237">
                <a:moveTo>
                  <a:pt x="3038622" y="0"/>
                </a:moveTo>
                <a:lnTo>
                  <a:pt x="3981157" y="0"/>
                </a:lnTo>
                <a:lnTo>
                  <a:pt x="3981157" y="6907237"/>
                </a:lnTo>
                <a:lnTo>
                  <a:pt x="4121834" y="6907237"/>
                </a:lnTo>
                <a:lnTo>
                  <a:pt x="3784209" y="6907237"/>
                </a:lnTo>
                <a:lnTo>
                  <a:pt x="3742006" y="6654018"/>
                </a:lnTo>
                <a:lnTo>
                  <a:pt x="3418449" y="5683347"/>
                </a:lnTo>
                <a:lnTo>
                  <a:pt x="2855742" y="4726744"/>
                </a:lnTo>
                <a:lnTo>
                  <a:pt x="2335237" y="4234375"/>
                </a:lnTo>
                <a:lnTo>
                  <a:pt x="1519311" y="3671667"/>
                </a:lnTo>
                <a:lnTo>
                  <a:pt x="745588" y="3376246"/>
                </a:lnTo>
                <a:lnTo>
                  <a:pt x="0" y="3179298"/>
                </a:lnTo>
                <a:lnTo>
                  <a:pt x="872197" y="2715064"/>
                </a:lnTo>
                <a:lnTo>
                  <a:pt x="2025748" y="1941341"/>
                </a:lnTo>
                <a:lnTo>
                  <a:pt x="2658794" y="1069144"/>
                </a:lnTo>
                <a:lnTo>
                  <a:pt x="2982351" y="450166"/>
                </a:lnTo>
                <a:lnTo>
                  <a:pt x="303862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F3BE9-BEA2-BD46-9587-41C6D7C31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62" t="34981" r="10860" b="36339"/>
          <a:stretch/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92344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6063FDB-A73A-B444-AD96-25257B06C094}"/>
              </a:ext>
            </a:extLst>
          </p:cNvPr>
          <p:cNvSpPr/>
          <p:nvPr userDrawn="1"/>
        </p:nvSpPr>
        <p:spPr>
          <a:xfrm>
            <a:off x="9245600" y="-1"/>
            <a:ext cx="2946400" cy="3217333"/>
          </a:xfrm>
          <a:custGeom>
            <a:avLst/>
            <a:gdLst>
              <a:gd name="connsiteX0" fmla="*/ 0 w 2946400"/>
              <a:gd name="connsiteY0" fmla="*/ 0 h 3234266"/>
              <a:gd name="connsiteX1" fmla="*/ 2946400 w 2946400"/>
              <a:gd name="connsiteY1" fmla="*/ 0 h 3234266"/>
              <a:gd name="connsiteX2" fmla="*/ 2946400 w 2946400"/>
              <a:gd name="connsiteY2" fmla="*/ 3234266 h 3234266"/>
              <a:gd name="connsiteX3" fmla="*/ 2150533 w 2946400"/>
              <a:gd name="connsiteY3" fmla="*/ 1727200 h 3234266"/>
              <a:gd name="connsiteX4" fmla="*/ 1270000 w 2946400"/>
              <a:gd name="connsiteY4" fmla="*/ 863600 h 3234266"/>
              <a:gd name="connsiteX5" fmla="*/ 338667 w 2946400"/>
              <a:gd name="connsiteY5" fmla="*/ 237066 h 3234266"/>
              <a:gd name="connsiteX6" fmla="*/ 0 w 2946400"/>
              <a:gd name="connsiteY6" fmla="*/ 0 h 323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400" h="3234266">
                <a:moveTo>
                  <a:pt x="0" y="0"/>
                </a:moveTo>
                <a:lnTo>
                  <a:pt x="2946400" y="0"/>
                </a:lnTo>
                <a:lnTo>
                  <a:pt x="2946400" y="3234266"/>
                </a:lnTo>
                <a:lnTo>
                  <a:pt x="2150533" y="1727200"/>
                </a:lnTo>
                <a:lnTo>
                  <a:pt x="1270000" y="863600"/>
                </a:lnTo>
                <a:lnTo>
                  <a:pt x="338667" y="2370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35C5D95-2106-3744-B383-A9CC9027A9F3}"/>
              </a:ext>
            </a:extLst>
          </p:cNvPr>
          <p:cNvSpPr/>
          <p:nvPr userDrawn="1"/>
        </p:nvSpPr>
        <p:spPr>
          <a:xfrm>
            <a:off x="0" y="1930401"/>
            <a:ext cx="4588933" cy="4927600"/>
          </a:xfrm>
          <a:custGeom>
            <a:avLst/>
            <a:gdLst>
              <a:gd name="connsiteX0" fmla="*/ 0 w 4572000"/>
              <a:gd name="connsiteY0" fmla="*/ 33867 h 4944533"/>
              <a:gd name="connsiteX1" fmla="*/ 0 w 4572000"/>
              <a:gd name="connsiteY1" fmla="*/ 4944533 h 4944533"/>
              <a:gd name="connsiteX2" fmla="*/ 3556000 w 4572000"/>
              <a:gd name="connsiteY2" fmla="*/ 4944533 h 4944533"/>
              <a:gd name="connsiteX3" fmla="*/ 4165600 w 4572000"/>
              <a:gd name="connsiteY3" fmla="*/ 4216400 h 4944533"/>
              <a:gd name="connsiteX4" fmla="*/ 4572000 w 4572000"/>
              <a:gd name="connsiteY4" fmla="*/ 3149600 h 4944533"/>
              <a:gd name="connsiteX5" fmla="*/ 4402667 w 4572000"/>
              <a:gd name="connsiteY5" fmla="*/ 1794933 h 4944533"/>
              <a:gd name="connsiteX6" fmla="*/ 3776134 w 4572000"/>
              <a:gd name="connsiteY6" fmla="*/ 795867 h 4944533"/>
              <a:gd name="connsiteX7" fmla="*/ 2641600 w 4572000"/>
              <a:gd name="connsiteY7" fmla="*/ 203200 h 4944533"/>
              <a:gd name="connsiteX8" fmla="*/ 1032934 w 4572000"/>
              <a:gd name="connsiteY8" fmla="*/ 0 h 4944533"/>
              <a:gd name="connsiteX9" fmla="*/ 0 w 4572000"/>
              <a:gd name="connsiteY9" fmla="*/ 33867 h 494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944533">
                <a:moveTo>
                  <a:pt x="0" y="33867"/>
                </a:moveTo>
                <a:lnTo>
                  <a:pt x="0" y="4944533"/>
                </a:lnTo>
                <a:lnTo>
                  <a:pt x="3556000" y="4944533"/>
                </a:lnTo>
                <a:lnTo>
                  <a:pt x="4165600" y="4216400"/>
                </a:lnTo>
                <a:lnTo>
                  <a:pt x="4572000" y="3149600"/>
                </a:lnTo>
                <a:lnTo>
                  <a:pt x="4402667" y="1794933"/>
                </a:lnTo>
                <a:lnTo>
                  <a:pt x="3776134" y="795867"/>
                </a:lnTo>
                <a:lnTo>
                  <a:pt x="2641600" y="203200"/>
                </a:lnTo>
                <a:lnTo>
                  <a:pt x="1032934" y="0"/>
                </a:lnTo>
                <a:lnTo>
                  <a:pt x="0" y="338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F296-804A-C249-B4E1-F296E50A954C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EF381-11A3-2048-9AF3-0006364A8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49867" r="12452" b="2850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6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6063FDB-A73A-B444-AD96-25257B06C094}"/>
              </a:ext>
            </a:extLst>
          </p:cNvPr>
          <p:cNvSpPr/>
          <p:nvPr userDrawn="1"/>
        </p:nvSpPr>
        <p:spPr>
          <a:xfrm>
            <a:off x="9245600" y="-1"/>
            <a:ext cx="2946400" cy="3217333"/>
          </a:xfrm>
          <a:custGeom>
            <a:avLst/>
            <a:gdLst>
              <a:gd name="connsiteX0" fmla="*/ 0 w 2946400"/>
              <a:gd name="connsiteY0" fmla="*/ 0 h 3234266"/>
              <a:gd name="connsiteX1" fmla="*/ 2946400 w 2946400"/>
              <a:gd name="connsiteY1" fmla="*/ 0 h 3234266"/>
              <a:gd name="connsiteX2" fmla="*/ 2946400 w 2946400"/>
              <a:gd name="connsiteY2" fmla="*/ 3234266 h 3234266"/>
              <a:gd name="connsiteX3" fmla="*/ 2150533 w 2946400"/>
              <a:gd name="connsiteY3" fmla="*/ 1727200 h 3234266"/>
              <a:gd name="connsiteX4" fmla="*/ 1270000 w 2946400"/>
              <a:gd name="connsiteY4" fmla="*/ 863600 h 3234266"/>
              <a:gd name="connsiteX5" fmla="*/ 338667 w 2946400"/>
              <a:gd name="connsiteY5" fmla="*/ 237066 h 3234266"/>
              <a:gd name="connsiteX6" fmla="*/ 0 w 2946400"/>
              <a:gd name="connsiteY6" fmla="*/ 0 h 323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400" h="3234266">
                <a:moveTo>
                  <a:pt x="0" y="0"/>
                </a:moveTo>
                <a:lnTo>
                  <a:pt x="2946400" y="0"/>
                </a:lnTo>
                <a:lnTo>
                  <a:pt x="2946400" y="3234266"/>
                </a:lnTo>
                <a:lnTo>
                  <a:pt x="2150533" y="1727200"/>
                </a:lnTo>
                <a:lnTo>
                  <a:pt x="1270000" y="863600"/>
                </a:lnTo>
                <a:lnTo>
                  <a:pt x="338667" y="2370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35C5D95-2106-3744-B383-A9CC9027A9F3}"/>
              </a:ext>
            </a:extLst>
          </p:cNvPr>
          <p:cNvSpPr/>
          <p:nvPr userDrawn="1"/>
        </p:nvSpPr>
        <p:spPr>
          <a:xfrm>
            <a:off x="0" y="1930401"/>
            <a:ext cx="4588933" cy="4927600"/>
          </a:xfrm>
          <a:custGeom>
            <a:avLst/>
            <a:gdLst>
              <a:gd name="connsiteX0" fmla="*/ 0 w 4572000"/>
              <a:gd name="connsiteY0" fmla="*/ 33867 h 4944533"/>
              <a:gd name="connsiteX1" fmla="*/ 0 w 4572000"/>
              <a:gd name="connsiteY1" fmla="*/ 4944533 h 4944533"/>
              <a:gd name="connsiteX2" fmla="*/ 3556000 w 4572000"/>
              <a:gd name="connsiteY2" fmla="*/ 4944533 h 4944533"/>
              <a:gd name="connsiteX3" fmla="*/ 4165600 w 4572000"/>
              <a:gd name="connsiteY3" fmla="*/ 4216400 h 4944533"/>
              <a:gd name="connsiteX4" fmla="*/ 4572000 w 4572000"/>
              <a:gd name="connsiteY4" fmla="*/ 3149600 h 4944533"/>
              <a:gd name="connsiteX5" fmla="*/ 4402667 w 4572000"/>
              <a:gd name="connsiteY5" fmla="*/ 1794933 h 4944533"/>
              <a:gd name="connsiteX6" fmla="*/ 3776134 w 4572000"/>
              <a:gd name="connsiteY6" fmla="*/ 795867 h 4944533"/>
              <a:gd name="connsiteX7" fmla="*/ 2641600 w 4572000"/>
              <a:gd name="connsiteY7" fmla="*/ 203200 h 4944533"/>
              <a:gd name="connsiteX8" fmla="*/ 1032934 w 4572000"/>
              <a:gd name="connsiteY8" fmla="*/ 0 h 4944533"/>
              <a:gd name="connsiteX9" fmla="*/ 0 w 4572000"/>
              <a:gd name="connsiteY9" fmla="*/ 33867 h 494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944533">
                <a:moveTo>
                  <a:pt x="0" y="33867"/>
                </a:moveTo>
                <a:lnTo>
                  <a:pt x="0" y="4944533"/>
                </a:lnTo>
                <a:lnTo>
                  <a:pt x="3556000" y="4944533"/>
                </a:lnTo>
                <a:lnTo>
                  <a:pt x="4165600" y="4216400"/>
                </a:lnTo>
                <a:lnTo>
                  <a:pt x="4572000" y="3149600"/>
                </a:lnTo>
                <a:lnTo>
                  <a:pt x="4402667" y="1794933"/>
                </a:lnTo>
                <a:lnTo>
                  <a:pt x="3776134" y="795867"/>
                </a:lnTo>
                <a:lnTo>
                  <a:pt x="2641600" y="203200"/>
                </a:lnTo>
                <a:lnTo>
                  <a:pt x="1032934" y="0"/>
                </a:lnTo>
                <a:lnTo>
                  <a:pt x="0" y="33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F296-804A-C249-B4E1-F296E50A954C}"/>
              </a:ext>
            </a:extLst>
          </p:cNvPr>
          <p:cNvSpPr txBox="1">
            <a:spLocks/>
          </p:cNvSpPr>
          <p:nvPr userDrawn="1"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chemeClr val="bg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3A273-DCB0-8B41-A95E-50E17D9BC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49867" r="12452" b="2850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13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92D29-E373-0841-B9B4-A6D41CE58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71496" r="12452" b="6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93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1860D07-4388-1A49-9A2E-6EE606036C5F}"/>
              </a:ext>
            </a:extLst>
          </p:cNvPr>
          <p:cNvSpPr/>
          <p:nvPr userDrawn="1"/>
        </p:nvSpPr>
        <p:spPr>
          <a:xfrm>
            <a:off x="0" y="0"/>
            <a:ext cx="3488788" cy="604911"/>
          </a:xfrm>
          <a:custGeom>
            <a:avLst/>
            <a:gdLst>
              <a:gd name="connsiteX0" fmla="*/ 28135 w 3516923"/>
              <a:gd name="connsiteY0" fmla="*/ 548640 h 618979"/>
              <a:gd name="connsiteX1" fmla="*/ 2082018 w 3516923"/>
              <a:gd name="connsiteY1" fmla="*/ 576776 h 618979"/>
              <a:gd name="connsiteX2" fmla="*/ 3165230 w 3516923"/>
              <a:gd name="connsiteY2" fmla="*/ 337625 h 618979"/>
              <a:gd name="connsiteX3" fmla="*/ 3516923 w 3516923"/>
              <a:gd name="connsiteY3" fmla="*/ 0 h 618979"/>
              <a:gd name="connsiteX4" fmla="*/ 0 w 3516923"/>
              <a:gd name="connsiteY4" fmla="*/ 0 h 618979"/>
              <a:gd name="connsiteX5" fmla="*/ 0 w 3516923"/>
              <a:gd name="connsiteY5" fmla="*/ 618979 h 618979"/>
              <a:gd name="connsiteX6" fmla="*/ 28135 w 3516923"/>
              <a:gd name="connsiteY6" fmla="*/ 548640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3" h="618979">
                <a:moveTo>
                  <a:pt x="28135" y="548640"/>
                </a:moveTo>
                <a:lnTo>
                  <a:pt x="2082018" y="576776"/>
                </a:lnTo>
                <a:lnTo>
                  <a:pt x="3165230" y="337625"/>
                </a:lnTo>
                <a:lnTo>
                  <a:pt x="3516923" y="0"/>
                </a:lnTo>
                <a:lnTo>
                  <a:pt x="0" y="0"/>
                </a:lnTo>
                <a:lnTo>
                  <a:pt x="0" y="618979"/>
                </a:lnTo>
                <a:lnTo>
                  <a:pt x="28135" y="5486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A40AF-2AE0-FA48-ACBF-058D7BFBE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71496" r="12452" b="6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9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62AFAE5-04BD-0349-8020-C98B7265876B}"/>
              </a:ext>
            </a:extLst>
          </p:cNvPr>
          <p:cNvSpPr/>
          <p:nvPr userDrawn="1"/>
        </p:nvSpPr>
        <p:spPr>
          <a:xfrm>
            <a:off x="-9378" y="1294228"/>
            <a:ext cx="12201378" cy="5563772"/>
          </a:xfrm>
          <a:custGeom>
            <a:avLst/>
            <a:gdLst>
              <a:gd name="connsiteX0" fmla="*/ 0 w 12168554"/>
              <a:gd name="connsiteY0" fmla="*/ 4403187 h 5584874"/>
              <a:gd name="connsiteX1" fmla="*/ 0 w 12168554"/>
              <a:gd name="connsiteY1" fmla="*/ 5584874 h 5584874"/>
              <a:gd name="connsiteX2" fmla="*/ 12168554 w 12168554"/>
              <a:gd name="connsiteY2" fmla="*/ 5584874 h 5584874"/>
              <a:gd name="connsiteX3" fmla="*/ 12168554 w 12168554"/>
              <a:gd name="connsiteY3" fmla="*/ 0 h 5584874"/>
              <a:gd name="connsiteX4" fmla="*/ 11254154 w 12168554"/>
              <a:gd name="connsiteY4" fmla="*/ 1674055 h 5584874"/>
              <a:gd name="connsiteX5" fmla="*/ 10128738 w 12168554"/>
              <a:gd name="connsiteY5" fmla="*/ 2827606 h 5584874"/>
              <a:gd name="connsiteX6" fmla="*/ 8314006 w 12168554"/>
              <a:gd name="connsiteY6" fmla="*/ 3882683 h 5584874"/>
              <a:gd name="connsiteX7" fmla="*/ 6921304 w 12168554"/>
              <a:gd name="connsiteY7" fmla="*/ 4178104 h 5584874"/>
              <a:gd name="connsiteX8" fmla="*/ 4994030 w 12168554"/>
              <a:gd name="connsiteY8" fmla="*/ 4375052 h 5584874"/>
              <a:gd name="connsiteX9" fmla="*/ 3094892 w 12168554"/>
              <a:gd name="connsiteY9" fmla="*/ 4445390 h 5584874"/>
              <a:gd name="connsiteX10" fmla="*/ 970670 w 12168554"/>
              <a:gd name="connsiteY10" fmla="*/ 4431323 h 5584874"/>
              <a:gd name="connsiteX11" fmla="*/ 0 w 12168554"/>
              <a:gd name="connsiteY11" fmla="*/ 4403187 h 55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68554" h="5584874">
                <a:moveTo>
                  <a:pt x="0" y="4403187"/>
                </a:moveTo>
                <a:lnTo>
                  <a:pt x="0" y="5584874"/>
                </a:lnTo>
                <a:lnTo>
                  <a:pt x="12168554" y="5584874"/>
                </a:lnTo>
                <a:lnTo>
                  <a:pt x="12168554" y="0"/>
                </a:lnTo>
                <a:lnTo>
                  <a:pt x="11254154" y="1674055"/>
                </a:lnTo>
                <a:lnTo>
                  <a:pt x="10128738" y="2827606"/>
                </a:lnTo>
                <a:lnTo>
                  <a:pt x="8314006" y="3882683"/>
                </a:lnTo>
                <a:lnTo>
                  <a:pt x="6921304" y="4178104"/>
                </a:lnTo>
                <a:lnTo>
                  <a:pt x="4994030" y="4375052"/>
                </a:lnTo>
                <a:lnTo>
                  <a:pt x="3094892" y="4445390"/>
                </a:lnTo>
                <a:lnTo>
                  <a:pt x="970670" y="4431323"/>
                </a:lnTo>
                <a:lnTo>
                  <a:pt x="0" y="44031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1860D07-4388-1A49-9A2E-6EE606036C5F}"/>
              </a:ext>
            </a:extLst>
          </p:cNvPr>
          <p:cNvSpPr/>
          <p:nvPr userDrawn="1"/>
        </p:nvSpPr>
        <p:spPr>
          <a:xfrm>
            <a:off x="0" y="0"/>
            <a:ext cx="3488788" cy="604911"/>
          </a:xfrm>
          <a:custGeom>
            <a:avLst/>
            <a:gdLst>
              <a:gd name="connsiteX0" fmla="*/ 28135 w 3516923"/>
              <a:gd name="connsiteY0" fmla="*/ 548640 h 618979"/>
              <a:gd name="connsiteX1" fmla="*/ 2082018 w 3516923"/>
              <a:gd name="connsiteY1" fmla="*/ 576776 h 618979"/>
              <a:gd name="connsiteX2" fmla="*/ 3165230 w 3516923"/>
              <a:gd name="connsiteY2" fmla="*/ 337625 h 618979"/>
              <a:gd name="connsiteX3" fmla="*/ 3516923 w 3516923"/>
              <a:gd name="connsiteY3" fmla="*/ 0 h 618979"/>
              <a:gd name="connsiteX4" fmla="*/ 0 w 3516923"/>
              <a:gd name="connsiteY4" fmla="*/ 0 h 618979"/>
              <a:gd name="connsiteX5" fmla="*/ 0 w 3516923"/>
              <a:gd name="connsiteY5" fmla="*/ 618979 h 618979"/>
              <a:gd name="connsiteX6" fmla="*/ 28135 w 3516923"/>
              <a:gd name="connsiteY6" fmla="*/ 548640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3" h="618979">
                <a:moveTo>
                  <a:pt x="28135" y="548640"/>
                </a:moveTo>
                <a:lnTo>
                  <a:pt x="2082018" y="576776"/>
                </a:lnTo>
                <a:lnTo>
                  <a:pt x="3165230" y="337625"/>
                </a:lnTo>
                <a:lnTo>
                  <a:pt x="3516923" y="0"/>
                </a:lnTo>
                <a:lnTo>
                  <a:pt x="0" y="0"/>
                </a:lnTo>
                <a:lnTo>
                  <a:pt x="0" y="618979"/>
                </a:lnTo>
                <a:lnTo>
                  <a:pt x="28135" y="5486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A40AF-2AE0-FA48-ACBF-058D7BFBE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71496" r="12452" b="687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23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62AFAE5-04BD-0349-8020-C98B7265876B}"/>
              </a:ext>
            </a:extLst>
          </p:cNvPr>
          <p:cNvSpPr/>
          <p:nvPr userDrawn="1"/>
        </p:nvSpPr>
        <p:spPr>
          <a:xfrm>
            <a:off x="-9378" y="1294228"/>
            <a:ext cx="12201378" cy="5563772"/>
          </a:xfrm>
          <a:custGeom>
            <a:avLst/>
            <a:gdLst>
              <a:gd name="connsiteX0" fmla="*/ 0 w 12168554"/>
              <a:gd name="connsiteY0" fmla="*/ 4403187 h 5584874"/>
              <a:gd name="connsiteX1" fmla="*/ 0 w 12168554"/>
              <a:gd name="connsiteY1" fmla="*/ 5584874 h 5584874"/>
              <a:gd name="connsiteX2" fmla="*/ 12168554 w 12168554"/>
              <a:gd name="connsiteY2" fmla="*/ 5584874 h 5584874"/>
              <a:gd name="connsiteX3" fmla="*/ 12168554 w 12168554"/>
              <a:gd name="connsiteY3" fmla="*/ 0 h 5584874"/>
              <a:gd name="connsiteX4" fmla="*/ 11254154 w 12168554"/>
              <a:gd name="connsiteY4" fmla="*/ 1674055 h 5584874"/>
              <a:gd name="connsiteX5" fmla="*/ 10128738 w 12168554"/>
              <a:gd name="connsiteY5" fmla="*/ 2827606 h 5584874"/>
              <a:gd name="connsiteX6" fmla="*/ 8314006 w 12168554"/>
              <a:gd name="connsiteY6" fmla="*/ 3882683 h 5584874"/>
              <a:gd name="connsiteX7" fmla="*/ 6921304 w 12168554"/>
              <a:gd name="connsiteY7" fmla="*/ 4178104 h 5584874"/>
              <a:gd name="connsiteX8" fmla="*/ 4994030 w 12168554"/>
              <a:gd name="connsiteY8" fmla="*/ 4375052 h 5584874"/>
              <a:gd name="connsiteX9" fmla="*/ 3094892 w 12168554"/>
              <a:gd name="connsiteY9" fmla="*/ 4445390 h 5584874"/>
              <a:gd name="connsiteX10" fmla="*/ 970670 w 12168554"/>
              <a:gd name="connsiteY10" fmla="*/ 4431323 h 5584874"/>
              <a:gd name="connsiteX11" fmla="*/ 0 w 12168554"/>
              <a:gd name="connsiteY11" fmla="*/ 4403187 h 55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68554" h="5584874">
                <a:moveTo>
                  <a:pt x="0" y="4403187"/>
                </a:moveTo>
                <a:lnTo>
                  <a:pt x="0" y="5584874"/>
                </a:lnTo>
                <a:lnTo>
                  <a:pt x="12168554" y="5584874"/>
                </a:lnTo>
                <a:lnTo>
                  <a:pt x="12168554" y="0"/>
                </a:lnTo>
                <a:lnTo>
                  <a:pt x="11254154" y="1674055"/>
                </a:lnTo>
                <a:lnTo>
                  <a:pt x="10128738" y="2827606"/>
                </a:lnTo>
                <a:lnTo>
                  <a:pt x="8314006" y="3882683"/>
                </a:lnTo>
                <a:lnTo>
                  <a:pt x="6921304" y="4178104"/>
                </a:lnTo>
                <a:lnTo>
                  <a:pt x="4994030" y="4375052"/>
                </a:lnTo>
                <a:lnTo>
                  <a:pt x="3094892" y="4445390"/>
                </a:lnTo>
                <a:lnTo>
                  <a:pt x="970670" y="4431323"/>
                </a:lnTo>
                <a:lnTo>
                  <a:pt x="0" y="44031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1860D07-4388-1A49-9A2E-6EE606036C5F}"/>
              </a:ext>
            </a:extLst>
          </p:cNvPr>
          <p:cNvSpPr/>
          <p:nvPr userDrawn="1"/>
        </p:nvSpPr>
        <p:spPr>
          <a:xfrm>
            <a:off x="0" y="0"/>
            <a:ext cx="3488788" cy="604911"/>
          </a:xfrm>
          <a:custGeom>
            <a:avLst/>
            <a:gdLst>
              <a:gd name="connsiteX0" fmla="*/ 28135 w 3516923"/>
              <a:gd name="connsiteY0" fmla="*/ 548640 h 618979"/>
              <a:gd name="connsiteX1" fmla="*/ 2082018 w 3516923"/>
              <a:gd name="connsiteY1" fmla="*/ 576776 h 618979"/>
              <a:gd name="connsiteX2" fmla="*/ 3165230 w 3516923"/>
              <a:gd name="connsiteY2" fmla="*/ 337625 h 618979"/>
              <a:gd name="connsiteX3" fmla="*/ 3516923 w 3516923"/>
              <a:gd name="connsiteY3" fmla="*/ 0 h 618979"/>
              <a:gd name="connsiteX4" fmla="*/ 0 w 3516923"/>
              <a:gd name="connsiteY4" fmla="*/ 0 h 618979"/>
              <a:gd name="connsiteX5" fmla="*/ 0 w 3516923"/>
              <a:gd name="connsiteY5" fmla="*/ 618979 h 618979"/>
              <a:gd name="connsiteX6" fmla="*/ 28135 w 3516923"/>
              <a:gd name="connsiteY6" fmla="*/ 548640 h 61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3" h="618979">
                <a:moveTo>
                  <a:pt x="28135" y="548640"/>
                </a:moveTo>
                <a:lnTo>
                  <a:pt x="2082018" y="576776"/>
                </a:lnTo>
                <a:lnTo>
                  <a:pt x="3165230" y="337625"/>
                </a:lnTo>
                <a:lnTo>
                  <a:pt x="3516923" y="0"/>
                </a:lnTo>
                <a:lnTo>
                  <a:pt x="0" y="0"/>
                </a:lnTo>
                <a:lnTo>
                  <a:pt x="0" y="618979"/>
                </a:lnTo>
                <a:lnTo>
                  <a:pt x="28135" y="5486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49F67-2A1B-9C40-9509-F6BBB3657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71496" r="12452" b="687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7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DE8B8-10B3-A341-8CB8-AC4046126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1" y="1"/>
            <a:ext cx="121538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43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04F16FE-1D1D-BF4E-82B1-E1D5C4350C8B}"/>
              </a:ext>
            </a:extLst>
          </p:cNvPr>
          <p:cNvSpPr/>
          <p:nvPr userDrawn="1"/>
        </p:nvSpPr>
        <p:spPr>
          <a:xfrm>
            <a:off x="-1" y="0"/>
            <a:ext cx="4656667" cy="2590800"/>
          </a:xfrm>
          <a:custGeom>
            <a:avLst/>
            <a:gdLst>
              <a:gd name="connsiteX0" fmla="*/ 0 w 4673600"/>
              <a:gd name="connsiteY0" fmla="*/ 2556933 h 2590800"/>
              <a:gd name="connsiteX1" fmla="*/ 0 w 4673600"/>
              <a:gd name="connsiteY1" fmla="*/ 0 h 2590800"/>
              <a:gd name="connsiteX2" fmla="*/ 4673600 w 4673600"/>
              <a:gd name="connsiteY2" fmla="*/ 0 h 2590800"/>
              <a:gd name="connsiteX3" fmla="*/ 4385733 w 4673600"/>
              <a:gd name="connsiteY3" fmla="*/ 1270000 h 2590800"/>
              <a:gd name="connsiteX4" fmla="*/ 3691466 w 4673600"/>
              <a:gd name="connsiteY4" fmla="*/ 2116667 h 2590800"/>
              <a:gd name="connsiteX5" fmla="*/ 2675466 w 4673600"/>
              <a:gd name="connsiteY5" fmla="*/ 2506133 h 2590800"/>
              <a:gd name="connsiteX6" fmla="*/ 1253066 w 4673600"/>
              <a:gd name="connsiteY6" fmla="*/ 2590800 h 2590800"/>
              <a:gd name="connsiteX7" fmla="*/ 0 w 4673600"/>
              <a:gd name="connsiteY7" fmla="*/ 2556933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3600" h="2590800">
                <a:moveTo>
                  <a:pt x="0" y="2556933"/>
                </a:moveTo>
                <a:lnTo>
                  <a:pt x="0" y="0"/>
                </a:lnTo>
                <a:lnTo>
                  <a:pt x="4673600" y="0"/>
                </a:lnTo>
                <a:lnTo>
                  <a:pt x="4385733" y="1270000"/>
                </a:lnTo>
                <a:lnTo>
                  <a:pt x="3691466" y="2116667"/>
                </a:lnTo>
                <a:lnTo>
                  <a:pt x="2675466" y="2506133"/>
                </a:lnTo>
                <a:lnTo>
                  <a:pt x="1253066" y="2590800"/>
                </a:lnTo>
                <a:lnTo>
                  <a:pt x="0" y="255693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7C1DE-F447-C944-87CC-1A829246E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1" y="0"/>
            <a:ext cx="12153898" cy="68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5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04F16FE-1D1D-BF4E-82B1-E1D5C4350C8B}"/>
              </a:ext>
            </a:extLst>
          </p:cNvPr>
          <p:cNvSpPr/>
          <p:nvPr userDrawn="1"/>
        </p:nvSpPr>
        <p:spPr>
          <a:xfrm>
            <a:off x="-1" y="0"/>
            <a:ext cx="4656667" cy="2590800"/>
          </a:xfrm>
          <a:custGeom>
            <a:avLst/>
            <a:gdLst>
              <a:gd name="connsiteX0" fmla="*/ 0 w 4673600"/>
              <a:gd name="connsiteY0" fmla="*/ 2556933 h 2590800"/>
              <a:gd name="connsiteX1" fmla="*/ 0 w 4673600"/>
              <a:gd name="connsiteY1" fmla="*/ 0 h 2590800"/>
              <a:gd name="connsiteX2" fmla="*/ 4673600 w 4673600"/>
              <a:gd name="connsiteY2" fmla="*/ 0 h 2590800"/>
              <a:gd name="connsiteX3" fmla="*/ 4385733 w 4673600"/>
              <a:gd name="connsiteY3" fmla="*/ 1270000 h 2590800"/>
              <a:gd name="connsiteX4" fmla="*/ 3691466 w 4673600"/>
              <a:gd name="connsiteY4" fmla="*/ 2116667 h 2590800"/>
              <a:gd name="connsiteX5" fmla="*/ 2675466 w 4673600"/>
              <a:gd name="connsiteY5" fmla="*/ 2506133 h 2590800"/>
              <a:gd name="connsiteX6" fmla="*/ 1253066 w 4673600"/>
              <a:gd name="connsiteY6" fmla="*/ 2590800 h 2590800"/>
              <a:gd name="connsiteX7" fmla="*/ 0 w 4673600"/>
              <a:gd name="connsiteY7" fmla="*/ 2556933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3600" h="2590800">
                <a:moveTo>
                  <a:pt x="0" y="2556933"/>
                </a:moveTo>
                <a:lnTo>
                  <a:pt x="0" y="0"/>
                </a:lnTo>
                <a:lnTo>
                  <a:pt x="4673600" y="0"/>
                </a:lnTo>
                <a:lnTo>
                  <a:pt x="4385733" y="1270000"/>
                </a:lnTo>
                <a:lnTo>
                  <a:pt x="3691466" y="2116667"/>
                </a:lnTo>
                <a:lnTo>
                  <a:pt x="2675466" y="2506133"/>
                </a:lnTo>
                <a:lnTo>
                  <a:pt x="1253066" y="2590800"/>
                </a:lnTo>
                <a:lnTo>
                  <a:pt x="0" y="25569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308DF-7DFD-C944-B6E4-640DDCED9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1" y="0"/>
            <a:ext cx="12153898" cy="68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9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E9A8DB-1137-1C4C-8207-4849C795AB3D}"/>
              </a:ext>
            </a:extLst>
          </p:cNvPr>
          <p:cNvSpPr/>
          <p:nvPr userDrawn="1"/>
        </p:nvSpPr>
        <p:spPr>
          <a:xfrm>
            <a:off x="7090349" y="0"/>
            <a:ext cx="510165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896F5-49F2-8141-A6BE-CC3464CF9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1" y="0"/>
            <a:ext cx="12153898" cy="68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D5C1F4C-F7C4-4145-8CDD-52DC45D684AB}"/>
              </a:ext>
            </a:extLst>
          </p:cNvPr>
          <p:cNvSpPr/>
          <p:nvPr userDrawn="1"/>
        </p:nvSpPr>
        <p:spPr>
          <a:xfrm>
            <a:off x="-1" y="3493404"/>
            <a:ext cx="5535295" cy="3364596"/>
          </a:xfrm>
          <a:custGeom>
            <a:avLst/>
            <a:gdLst>
              <a:gd name="connsiteX0" fmla="*/ 0 w 6077243"/>
              <a:gd name="connsiteY0" fmla="*/ 0 h 1814732"/>
              <a:gd name="connsiteX1" fmla="*/ 0 w 6077243"/>
              <a:gd name="connsiteY1" fmla="*/ 1814732 h 1814732"/>
              <a:gd name="connsiteX2" fmla="*/ 6077243 w 6077243"/>
              <a:gd name="connsiteY2" fmla="*/ 1814732 h 1814732"/>
              <a:gd name="connsiteX3" fmla="*/ 5838092 w 6077243"/>
              <a:gd name="connsiteY3" fmla="*/ 1012873 h 1814732"/>
              <a:gd name="connsiteX4" fmla="*/ 5050302 w 6077243"/>
              <a:gd name="connsiteY4" fmla="*/ 281353 h 1814732"/>
              <a:gd name="connsiteX5" fmla="*/ 4107766 w 6077243"/>
              <a:gd name="connsiteY5" fmla="*/ 0 h 1814732"/>
              <a:gd name="connsiteX6" fmla="*/ 2560320 w 6077243"/>
              <a:gd name="connsiteY6" fmla="*/ 0 h 1814732"/>
              <a:gd name="connsiteX7" fmla="*/ 1083212 w 6077243"/>
              <a:gd name="connsiteY7" fmla="*/ 14067 h 1814732"/>
              <a:gd name="connsiteX8" fmla="*/ 0 w 6077243"/>
              <a:gd name="connsiteY8" fmla="*/ 0 h 1814732"/>
              <a:gd name="connsiteX0" fmla="*/ 0 w 6077243"/>
              <a:gd name="connsiteY0" fmla="*/ 0 h 1814732"/>
              <a:gd name="connsiteX1" fmla="*/ 0 w 6077243"/>
              <a:gd name="connsiteY1" fmla="*/ 1814732 h 1814732"/>
              <a:gd name="connsiteX2" fmla="*/ 6077243 w 6077243"/>
              <a:gd name="connsiteY2" fmla="*/ 1814732 h 1814732"/>
              <a:gd name="connsiteX3" fmla="*/ 5452330 w 6077243"/>
              <a:gd name="connsiteY3" fmla="*/ 757486 h 1814732"/>
              <a:gd name="connsiteX4" fmla="*/ 5050302 w 6077243"/>
              <a:gd name="connsiteY4" fmla="*/ 281353 h 1814732"/>
              <a:gd name="connsiteX5" fmla="*/ 4107766 w 6077243"/>
              <a:gd name="connsiteY5" fmla="*/ 0 h 1814732"/>
              <a:gd name="connsiteX6" fmla="*/ 2560320 w 6077243"/>
              <a:gd name="connsiteY6" fmla="*/ 0 h 1814732"/>
              <a:gd name="connsiteX7" fmla="*/ 1083212 w 6077243"/>
              <a:gd name="connsiteY7" fmla="*/ 14067 h 1814732"/>
              <a:gd name="connsiteX8" fmla="*/ 0 w 6077243"/>
              <a:gd name="connsiteY8" fmla="*/ 0 h 1814732"/>
              <a:gd name="connsiteX0" fmla="*/ 0 w 5462880"/>
              <a:gd name="connsiteY0" fmla="*/ 0 h 1814732"/>
              <a:gd name="connsiteX1" fmla="*/ 0 w 5462880"/>
              <a:gd name="connsiteY1" fmla="*/ 1814732 h 1814732"/>
              <a:gd name="connsiteX2" fmla="*/ 5462880 w 5462880"/>
              <a:gd name="connsiteY2" fmla="*/ 1365871 h 1814732"/>
              <a:gd name="connsiteX3" fmla="*/ 5452330 w 5462880"/>
              <a:gd name="connsiteY3" fmla="*/ 757486 h 1814732"/>
              <a:gd name="connsiteX4" fmla="*/ 5050302 w 5462880"/>
              <a:gd name="connsiteY4" fmla="*/ 281353 h 1814732"/>
              <a:gd name="connsiteX5" fmla="*/ 4107766 w 5462880"/>
              <a:gd name="connsiteY5" fmla="*/ 0 h 1814732"/>
              <a:gd name="connsiteX6" fmla="*/ 2560320 w 5462880"/>
              <a:gd name="connsiteY6" fmla="*/ 0 h 1814732"/>
              <a:gd name="connsiteX7" fmla="*/ 1083212 w 5462880"/>
              <a:gd name="connsiteY7" fmla="*/ 14067 h 1814732"/>
              <a:gd name="connsiteX8" fmla="*/ 0 w 5462880"/>
              <a:gd name="connsiteY8" fmla="*/ 0 h 1814732"/>
              <a:gd name="connsiteX0" fmla="*/ 0 w 5462880"/>
              <a:gd name="connsiteY0" fmla="*/ 0 h 1814732"/>
              <a:gd name="connsiteX1" fmla="*/ 0 w 5462880"/>
              <a:gd name="connsiteY1" fmla="*/ 1814732 h 1814732"/>
              <a:gd name="connsiteX2" fmla="*/ 5462880 w 5462880"/>
              <a:gd name="connsiteY2" fmla="*/ 1365871 h 1814732"/>
              <a:gd name="connsiteX3" fmla="*/ 5452330 w 5462880"/>
              <a:gd name="connsiteY3" fmla="*/ 757486 h 1814732"/>
              <a:gd name="connsiteX4" fmla="*/ 5050302 w 5462880"/>
              <a:gd name="connsiteY4" fmla="*/ 281353 h 1814732"/>
              <a:gd name="connsiteX5" fmla="*/ 4107766 w 5462880"/>
              <a:gd name="connsiteY5" fmla="*/ 0 h 1814732"/>
              <a:gd name="connsiteX6" fmla="*/ 2560320 w 5462880"/>
              <a:gd name="connsiteY6" fmla="*/ 0 h 1814732"/>
              <a:gd name="connsiteX7" fmla="*/ 1083212 w 5462880"/>
              <a:gd name="connsiteY7" fmla="*/ 14067 h 1814732"/>
              <a:gd name="connsiteX8" fmla="*/ 0 w 5462880"/>
              <a:gd name="connsiteY8" fmla="*/ 0 h 1814732"/>
              <a:gd name="connsiteX0" fmla="*/ 0 w 5452330"/>
              <a:gd name="connsiteY0" fmla="*/ 0 h 1985499"/>
              <a:gd name="connsiteX1" fmla="*/ 0 w 5452330"/>
              <a:gd name="connsiteY1" fmla="*/ 1814732 h 1985499"/>
              <a:gd name="connsiteX2" fmla="*/ 4919955 w 5452330"/>
              <a:gd name="connsiteY2" fmla="*/ 1822471 h 1985499"/>
              <a:gd name="connsiteX3" fmla="*/ 5452330 w 5452330"/>
              <a:gd name="connsiteY3" fmla="*/ 757486 h 1985499"/>
              <a:gd name="connsiteX4" fmla="*/ 5050302 w 5452330"/>
              <a:gd name="connsiteY4" fmla="*/ 281353 h 1985499"/>
              <a:gd name="connsiteX5" fmla="*/ 4107766 w 5452330"/>
              <a:gd name="connsiteY5" fmla="*/ 0 h 1985499"/>
              <a:gd name="connsiteX6" fmla="*/ 2560320 w 5452330"/>
              <a:gd name="connsiteY6" fmla="*/ 0 h 1985499"/>
              <a:gd name="connsiteX7" fmla="*/ 1083212 w 5452330"/>
              <a:gd name="connsiteY7" fmla="*/ 14067 h 1985499"/>
              <a:gd name="connsiteX8" fmla="*/ 0 w 5452330"/>
              <a:gd name="connsiteY8" fmla="*/ 0 h 1985499"/>
              <a:gd name="connsiteX0" fmla="*/ 0 w 5452330"/>
              <a:gd name="connsiteY0" fmla="*/ 0 h 1985499"/>
              <a:gd name="connsiteX1" fmla="*/ 0 w 5452330"/>
              <a:gd name="connsiteY1" fmla="*/ 1814732 h 1985499"/>
              <a:gd name="connsiteX2" fmla="*/ 4919955 w 5452330"/>
              <a:gd name="connsiteY2" fmla="*/ 1822471 h 1985499"/>
              <a:gd name="connsiteX3" fmla="*/ 5452330 w 5452330"/>
              <a:gd name="connsiteY3" fmla="*/ 757486 h 1985499"/>
              <a:gd name="connsiteX4" fmla="*/ 5050302 w 5452330"/>
              <a:gd name="connsiteY4" fmla="*/ 281353 h 1985499"/>
              <a:gd name="connsiteX5" fmla="*/ 4107766 w 5452330"/>
              <a:gd name="connsiteY5" fmla="*/ 0 h 1985499"/>
              <a:gd name="connsiteX6" fmla="*/ 2560320 w 5452330"/>
              <a:gd name="connsiteY6" fmla="*/ 0 h 1985499"/>
              <a:gd name="connsiteX7" fmla="*/ 1083212 w 5452330"/>
              <a:gd name="connsiteY7" fmla="*/ 14067 h 1985499"/>
              <a:gd name="connsiteX8" fmla="*/ 0 w 5452330"/>
              <a:gd name="connsiteY8" fmla="*/ 0 h 1985499"/>
              <a:gd name="connsiteX0" fmla="*/ 0 w 5452330"/>
              <a:gd name="connsiteY0" fmla="*/ 0 h 1873970"/>
              <a:gd name="connsiteX1" fmla="*/ 0 w 5452330"/>
              <a:gd name="connsiteY1" fmla="*/ 1814732 h 1873970"/>
              <a:gd name="connsiteX2" fmla="*/ 4919955 w 5452330"/>
              <a:gd name="connsiteY2" fmla="*/ 1822471 h 1873970"/>
              <a:gd name="connsiteX3" fmla="*/ 5452330 w 5452330"/>
              <a:gd name="connsiteY3" fmla="*/ 757486 h 1873970"/>
              <a:gd name="connsiteX4" fmla="*/ 5050302 w 5452330"/>
              <a:gd name="connsiteY4" fmla="*/ 281353 h 1873970"/>
              <a:gd name="connsiteX5" fmla="*/ 4107766 w 5452330"/>
              <a:gd name="connsiteY5" fmla="*/ 0 h 1873970"/>
              <a:gd name="connsiteX6" fmla="*/ 2560320 w 5452330"/>
              <a:gd name="connsiteY6" fmla="*/ 0 h 1873970"/>
              <a:gd name="connsiteX7" fmla="*/ 1083212 w 5452330"/>
              <a:gd name="connsiteY7" fmla="*/ 14067 h 1873970"/>
              <a:gd name="connsiteX8" fmla="*/ 0 w 5452330"/>
              <a:gd name="connsiteY8" fmla="*/ 0 h 1873970"/>
              <a:gd name="connsiteX0" fmla="*/ 0 w 5452330"/>
              <a:gd name="connsiteY0" fmla="*/ 0 h 1823793"/>
              <a:gd name="connsiteX1" fmla="*/ 0 w 5452330"/>
              <a:gd name="connsiteY1" fmla="*/ 1814732 h 1823793"/>
              <a:gd name="connsiteX2" fmla="*/ 4919955 w 5452330"/>
              <a:gd name="connsiteY2" fmla="*/ 1822471 h 1823793"/>
              <a:gd name="connsiteX3" fmla="*/ 5452330 w 5452330"/>
              <a:gd name="connsiteY3" fmla="*/ 757486 h 1823793"/>
              <a:gd name="connsiteX4" fmla="*/ 5050302 w 5452330"/>
              <a:gd name="connsiteY4" fmla="*/ 281353 h 1823793"/>
              <a:gd name="connsiteX5" fmla="*/ 4107766 w 5452330"/>
              <a:gd name="connsiteY5" fmla="*/ 0 h 1823793"/>
              <a:gd name="connsiteX6" fmla="*/ 2560320 w 5452330"/>
              <a:gd name="connsiteY6" fmla="*/ 0 h 1823793"/>
              <a:gd name="connsiteX7" fmla="*/ 1083212 w 5452330"/>
              <a:gd name="connsiteY7" fmla="*/ 14067 h 1823793"/>
              <a:gd name="connsiteX8" fmla="*/ 0 w 5452330"/>
              <a:gd name="connsiteY8" fmla="*/ 0 h 1823793"/>
              <a:gd name="connsiteX0" fmla="*/ 0 w 5492725"/>
              <a:gd name="connsiteY0" fmla="*/ 0 h 1823793"/>
              <a:gd name="connsiteX1" fmla="*/ 0 w 5492725"/>
              <a:gd name="connsiteY1" fmla="*/ 1814732 h 1823793"/>
              <a:gd name="connsiteX2" fmla="*/ 4919955 w 5492725"/>
              <a:gd name="connsiteY2" fmla="*/ 1822471 h 1823793"/>
              <a:gd name="connsiteX3" fmla="*/ 5452330 w 5492725"/>
              <a:gd name="connsiteY3" fmla="*/ 757486 h 1823793"/>
              <a:gd name="connsiteX4" fmla="*/ 5050302 w 5492725"/>
              <a:gd name="connsiteY4" fmla="*/ 281353 h 1823793"/>
              <a:gd name="connsiteX5" fmla="*/ 4107766 w 5492725"/>
              <a:gd name="connsiteY5" fmla="*/ 0 h 1823793"/>
              <a:gd name="connsiteX6" fmla="*/ 2560320 w 5492725"/>
              <a:gd name="connsiteY6" fmla="*/ 0 h 1823793"/>
              <a:gd name="connsiteX7" fmla="*/ 1083212 w 5492725"/>
              <a:gd name="connsiteY7" fmla="*/ 14067 h 1823793"/>
              <a:gd name="connsiteX8" fmla="*/ 0 w 5492725"/>
              <a:gd name="connsiteY8" fmla="*/ 0 h 1823793"/>
              <a:gd name="connsiteX0" fmla="*/ 0 w 5545262"/>
              <a:gd name="connsiteY0" fmla="*/ 0 h 1823793"/>
              <a:gd name="connsiteX1" fmla="*/ 0 w 5545262"/>
              <a:gd name="connsiteY1" fmla="*/ 1814732 h 1823793"/>
              <a:gd name="connsiteX2" fmla="*/ 4919955 w 5545262"/>
              <a:gd name="connsiteY2" fmla="*/ 1822471 h 1823793"/>
              <a:gd name="connsiteX3" fmla="*/ 5452330 w 5545262"/>
              <a:gd name="connsiteY3" fmla="*/ 757486 h 1823793"/>
              <a:gd name="connsiteX4" fmla="*/ 5050302 w 5545262"/>
              <a:gd name="connsiteY4" fmla="*/ 281353 h 1823793"/>
              <a:gd name="connsiteX5" fmla="*/ 4107766 w 5545262"/>
              <a:gd name="connsiteY5" fmla="*/ 0 h 1823793"/>
              <a:gd name="connsiteX6" fmla="*/ 2560320 w 5545262"/>
              <a:gd name="connsiteY6" fmla="*/ 0 h 1823793"/>
              <a:gd name="connsiteX7" fmla="*/ 1083212 w 5545262"/>
              <a:gd name="connsiteY7" fmla="*/ 14067 h 1823793"/>
              <a:gd name="connsiteX8" fmla="*/ 0 w 5545262"/>
              <a:gd name="connsiteY8" fmla="*/ 0 h 1823793"/>
              <a:gd name="connsiteX0" fmla="*/ 0 w 5545262"/>
              <a:gd name="connsiteY0" fmla="*/ 0 h 1822471"/>
              <a:gd name="connsiteX1" fmla="*/ 0 w 5545262"/>
              <a:gd name="connsiteY1" fmla="*/ 1814732 h 1822471"/>
              <a:gd name="connsiteX2" fmla="*/ 4919955 w 5545262"/>
              <a:gd name="connsiteY2" fmla="*/ 1822471 h 1822471"/>
              <a:gd name="connsiteX3" fmla="*/ 5452330 w 5545262"/>
              <a:gd name="connsiteY3" fmla="*/ 757486 h 1822471"/>
              <a:gd name="connsiteX4" fmla="*/ 5050302 w 5545262"/>
              <a:gd name="connsiteY4" fmla="*/ 281353 h 1822471"/>
              <a:gd name="connsiteX5" fmla="*/ 4107766 w 5545262"/>
              <a:gd name="connsiteY5" fmla="*/ 0 h 1822471"/>
              <a:gd name="connsiteX6" fmla="*/ 2560320 w 5545262"/>
              <a:gd name="connsiteY6" fmla="*/ 0 h 1822471"/>
              <a:gd name="connsiteX7" fmla="*/ 1083212 w 5545262"/>
              <a:gd name="connsiteY7" fmla="*/ 14067 h 1822471"/>
              <a:gd name="connsiteX8" fmla="*/ 0 w 5545262"/>
              <a:gd name="connsiteY8" fmla="*/ 0 h 1822471"/>
              <a:gd name="connsiteX0" fmla="*/ 0 w 5538576"/>
              <a:gd name="connsiteY0" fmla="*/ 0 h 1814732"/>
              <a:gd name="connsiteX1" fmla="*/ 0 w 5538576"/>
              <a:gd name="connsiteY1" fmla="*/ 1814732 h 1814732"/>
              <a:gd name="connsiteX2" fmla="*/ 4905995 w 5538576"/>
              <a:gd name="connsiteY2" fmla="*/ 1769539 h 1814732"/>
              <a:gd name="connsiteX3" fmla="*/ 5452330 w 5538576"/>
              <a:gd name="connsiteY3" fmla="*/ 757486 h 1814732"/>
              <a:gd name="connsiteX4" fmla="*/ 5050302 w 5538576"/>
              <a:gd name="connsiteY4" fmla="*/ 281353 h 1814732"/>
              <a:gd name="connsiteX5" fmla="*/ 4107766 w 5538576"/>
              <a:gd name="connsiteY5" fmla="*/ 0 h 1814732"/>
              <a:gd name="connsiteX6" fmla="*/ 2560320 w 5538576"/>
              <a:gd name="connsiteY6" fmla="*/ 0 h 1814732"/>
              <a:gd name="connsiteX7" fmla="*/ 1083212 w 5538576"/>
              <a:gd name="connsiteY7" fmla="*/ 14067 h 1814732"/>
              <a:gd name="connsiteX8" fmla="*/ 0 w 5538576"/>
              <a:gd name="connsiteY8" fmla="*/ 0 h 1814732"/>
              <a:gd name="connsiteX0" fmla="*/ 0 w 5535295"/>
              <a:gd name="connsiteY0" fmla="*/ 0 h 1822471"/>
              <a:gd name="connsiteX1" fmla="*/ 0 w 5535295"/>
              <a:gd name="connsiteY1" fmla="*/ 1814732 h 1822471"/>
              <a:gd name="connsiteX2" fmla="*/ 4899014 w 5535295"/>
              <a:gd name="connsiteY2" fmla="*/ 1822471 h 1822471"/>
              <a:gd name="connsiteX3" fmla="*/ 5452330 w 5535295"/>
              <a:gd name="connsiteY3" fmla="*/ 757486 h 1822471"/>
              <a:gd name="connsiteX4" fmla="*/ 5050302 w 5535295"/>
              <a:gd name="connsiteY4" fmla="*/ 281353 h 1822471"/>
              <a:gd name="connsiteX5" fmla="*/ 4107766 w 5535295"/>
              <a:gd name="connsiteY5" fmla="*/ 0 h 1822471"/>
              <a:gd name="connsiteX6" fmla="*/ 2560320 w 5535295"/>
              <a:gd name="connsiteY6" fmla="*/ 0 h 1822471"/>
              <a:gd name="connsiteX7" fmla="*/ 1083212 w 5535295"/>
              <a:gd name="connsiteY7" fmla="*/ 14067 h 1822471"/>
              <a:gd name="connsiteX8" fmla="*/ 0 w 5535295"/>
              <a:gd name="connsiteY8" fmla="*/ 0 h 1822471"/>
              <a:gd name="connsiteX0" fmla="*/ 0 w 5535295"/>
              <a:gd name="connsiteY0" fmla="*/ 0 h 1822471"/>
              <a:gd name="connsiteX1" fmla="*/ 0 w 5535295"/>
              <a:gd name="connsiteY1" fmla="*/ 1814732 h 1822471"/>
              <a:gd name="connsiteX2" fmla="*/ 4899014 w 5535295"/>
              <a:gd name="connsiteY2" fmla="*/ 1822471 h 1822471"/>
              <a:gd name="connsiteX3" fmla="*/ 5452330 w 5535295"/>
              <a:gd name="connsiteY3" fmla="*/ 757486 h 1822471"/>
              <a:gd name="connsiteX4" fmla="*/ 5050302 w 5535295"/>
              <a:gd name="connsiteY4" fmla="*/ 281353 h 1822471"/>
              <a:gd name="connsiteX5" fmla="*/ 4107766 w 5535295"/>
              <a:gd name="connsiteY5" fmla="*/ 0 h 1822471"/>
              <a:gd name="connsiteX6" fmla="*/ 2560320 w 5535295"/>
              <a:gd name="connsiteY6" fmla="*/ 0 h 1822471"/>
              <a:gd name="connsiteX7" fmla="*/ 1083212 w 5535295"/>
              <a:gd name="connsiteY7" fmla="*/ 14067 h 1822471"/>
              <a:gd name="connsiteX8" fmla="*/ 0 w 5535295"/>
              <a:gd name="connsiteY8" fmla="*/ 0 h 182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5295" h="1822471">
                <a:moveTo>
                  <a:pt x="0" y="0"/>
                </a:moveTo>
                <a:lnTo>
                  <a:pt x="0" y="1814732"/>
                </a:lnTo>
                <a:cubicBezTo>
                  <a:pt x="1633005" y="1817312"/>
                  <a:pt x="20238" y="1819891"/>
                  <a:pt x="4899014" y="1822471"/>
                </a:cubicBezTo>
                <a:cubicBezTo>
                  <a:pt x="5890860" y="1297218"/>
                  <a:pt x="5417747" y="1151176"/>
                  <a:pt x="5452330" y="757486"/>
                </a:cubicBezTo>
                <a:lnTo>
                  <a:pt x="5050302" y="281353"/>
                </a:lnTo>
                <a:lnTo>
                  <a:pt x="4107766" y="0"/>
                </a:lnTo>
                <a:lnTo>
                  <a:pt x="2560320" y="0"/>
                </a:lnTo>
                <a:lnTo>
                  <a:pt x="1083212" y="140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D0F61C-8404-B644-A573-ACE6050C400B}"/>
              </a:ext>
            </a:extLst>
          </p:cNvPr>
          <p:cNvSpPr/>
          <p:nvPr userDrawn="1"/>
        </p:nvSpPr>
        <p:spPr>
          <a:xfrm>
            <a:off x="8353245" y="0"/>
            <a:ext cx="3998189" cy="6865034"/>
          </a:xfrm>
          <a:custGeom>
            <a:avLst/>
            <a:gdLst>
              <a:gd name="connsiteX0" fmla="*/ 3038622 w 4121834"/>
              <a:gd name="connsiteY0" fmla="*/ 0 h 6907237"/>
              <a:gd name="connsiteX1" fmla="*/ 3981157 w 4121834"/>
              <a:gd name="connsiteY1" fmla="*/ 0 h 6907237"/>
              <a:gd name="connsiteX2" fmla="*/ 3981157 w 4121834"/>
              <a:gd name="connsiteY2" fmla="*/ 6907237 h 6907237"/>
              <a:gd name="connsiteX3" fmla="*/ 4121834 w 4121834"/>
              <a:gd name="connsiteY3" fmla="*/ 6907237 h 6907237"/>
              <a:gd name="connsiteX4" fmla="*/ 3784209 w 4121834"/>
              <a:gd name="connsiteY4" fmla="*/ 6907237 h 6907237"/>
              <a:gd name="connsiteX5" fmla="*/ 3742006 w 4121834"/>
              <a:gd name="connsiteY5" fmla="*/ 6654018 h 6907237"/>
              <a:gd name="connsiteX6" fmla="*/ 3418449 w 4121834"/>
              <a:gd name="connsiteY6" fmla="*/ 5683347 h 6907237"/>
              <a:gd name="connsiteX7" fmla="*/ 2855742 w 4121834"/>
              <a:gd name="connsiteY7" fmla="*/ 4726744 h 6907237"/>
              <a:gd name="connsiteX8" fmla="*/ 2335237 w 4121834"/>
              <a:gd name="connsiteY8" fmla="*/ 4234375 h 6907237"/>
              <a:gd name="connsiteX9" fmla="*/ 1519311 w 4121834"/>
              <a:gd name="connsiteY9" fmla="*/ 3671667 h 6907237"/>
              <a:gd name="connsiteX10" fmla="*/ 745588 w 4121834"/>
              <a:gd name="connsiteY10" fmla="*/ 3376246 h 6907237"/>
              <a:gd name="connsiteX11" fmla="*/ 0 w 4121834"/>
              <a:gd name="connsiteY11" fmla="*/ 3179298 h 6907237"/>
              <a:gd name="connsiteX12" fmla="*/ 872197 w 4121834"/>
              <a:gd name="connsiteY12" fmla="*/ 2715064 h 6907237"/>
              <a:gd name="connsiteX13" fmla="*/ 2025748 w 4121834"/>
              <a:gd name="connsiteY13" fmla="*/ 1941341 h 6907237"/>
              <a:gd name="connsiteX14" fmla="*/ 2658794 w 4121834"/>
              <a:gd name="connsiteY14" fmla="*/ 1069144 h 6907237"/>
              <a:gd name="connsiteX15" fmla="*/ 2982351 w 4121834"/>
              <a:gd name="connsiteY15" fmla="*/ 450166 h 6907237"/>
              <a:gd name="connsiteX16" fmla="*/ 3038622 w 4121834"/>
              <a:gd name="connsiteY16" fmla="*/ 0 h 6907237"/>
              <a:gd name="connsiteX0" fmla="*/ 38247 w 4121834"/>
              <a:gd name="connsiteY0" fmla="*/ 14375 h 6907237"/>
              <a:gd name="connsiteX1" fmla="*/ 3981157 w 4121834"/>
              <a:gd name="connsiteY1" fmla="*/ 0 h 6907237"/>
              <a:gd name="connsiteX2" fmla="*/ 3981157 w 4121834"/>
              <a:gd name="connsiteY2" fmla="*/ 6907237 h 6907237"/>
              <a:gd name="connsiteX3" fmla="*/ 4121834 w 4121834"/>
              <a:gd name="connsiteY3" fmla="*/ 6907237 h 6907237"/>
              <a:gd name="connsiteX4" fmla="*/ 3784209 w 4121834"/>
              <a:gd name="connsiteY4" fmla="*/ 6907237 h 6907237"/>
              <a:gd name="connsiteX5" fmla="*/ 3742006 w 4121834"/>
              <a:gd name="connsiteY5" fmla="*/ 6654018 h 6907237"/>
              <a:gd name="connsiteX6" fmla="*/ 3418449 w 4121834"/>
              <a:gd name="connsiteY6" fmla="*/ 5683347 h 6907237"/>
              <a:gd name="connsiteX7" fmla="*/ 2855742 w 4121834"/>
              <a:gd name="connsiteY7" fmla="*/ 4726744 h 6907237"/>
              <a:gd name="connsiteX8" fmla="*/ 2335237 w 4121834"/>
              <a:gd name="connsiteY8" fmla="*/ 4234375 h 6907237"/>
              <a:gd name="connsiteX9" fmla="*/ 1519311 w 4121834"/>
              <a:gd name="connsiteY9" fmla="*/ 3671667 h 6907237"/>
              <a:gd name="connsiteX10" fmla="*/ 745588 w 4121834"/>
              <a:gd name="connsiteY10" fmla="*/ 3376246 h 6907237"/>
              <a:gd name="connsiteX11" fmla="*/ 0 w 4121834"/>
              <a:gd name="connsiteY11" fmla="*/ 3179298 h 6907237"/>
              <a:gd name="connsiteX12" fmla="*/ 872197 w 4121834"/>
              <a:gd name="connsiteY12" fmla="*/ 2715064 h 6907237"/>
              <a:gd name="connsiteX13" fmla="*/ 2025748 w 4121834"/>
              <a:gd name="connsiteY13" fmla="*/ 1941341 h 6907237"/>
              <a:gd name="connsiteX14" fmla="*/ 2658794 w 4121834"/>
              <a:gd name="connsiteY14" fmla="*/ 1069144 h 6907237"/>
              <a:gd name="connsiteX15" fmla="*/ 2982351 w 4121834"/>
              <a:gd name="connsiteY15" fmla="*/ 450166 h 6907237"/>
              <a:gd name="connsiteX16" fmla="*/ 38247 w 4121834"/>
              <a:gd name="connsiteY16" fmla="*/ 14375 h 6907237"/>
              <a:gd name="connsiteX0" fmla="*/ 38247 w 4121834"/>
              <a:gd name="connsiteY0" fmla="*/ 14375 h 6907237"/>
              <a:gd name="connsiteX1" fmla="*/ 3981157 w 4121834"/>
              <a:gd name="connsiteY1" fmla="*/ 0 h 6907237"/>
              <a:gd name="connsiteX2" fmla="*/ 3981157 w 4121834"/>
              <a:gd name="connsiteY2" fmla="*/ 6907237 h 6907237"/>
              <a:gd name="connsiteX3" fmla="*/ 4121834 w 4121834"/>
              <a:gd name="connsiteY3" fmla="*/ 6907237 h 6907237"/>
              <a:gd name="connsiteX4" fmla="*/ 3784209 w 4121834"/>
              <a:gd name="connsiteY4" fmla="*/ 6907237 h 6907237"/>
              <a:gd name="connsiteX5" fmla="*/ 3742006 w 4121834"/>
              <a:gd name="connsiteY5" fmla="*/ 6654018 h 6907237"/>
              <a:gd name="connsiteX6" fmla="*/ 3418449 w 4121834"/>
              <a:gd name="connsiteY6" fmla="*/ 5683347 h 6907237"/>
              <a:gd name="connsiteX7" fmla="*/ 2855742 w 4121834"/>
              <a:gd name="connsiteY7" fmla="*/ 4726744 h 6907237"/>
              <a:gd name="connsiteX8" fmla="*/ 2335237 w 4121834"/>
              <a:gd name="connsiteY8" fmla="*/ 4234375 h 6907237"/>
              <a:gd name="connsiteX9" fmla="*/ 1519311 w 4121834"/>
              <a:gd name="connsiteY9" fmla="*/ 3671667 h 6907237"/>
              <a:gd name="connsiteX10" fmla="*/ 745588 w 4121834"/>
              <a:gd name="connsiteY10" fmla="*/ 3376246 h 6907237"/>
              <a:gd name="connsiteX11" fmla="*/ 0 w 4121834"/>
              <a:gd name="connsiteY11" fmla="*/ 3179298 h 6907237"/>
              <a:gd name="connsiteX12" fmla="*/ 872197 w 4121834"/>
              <a:gd name="connsiteY12" fmla="*/ 2715064 h 6907237"/>
              <a:gd name="connsiteX13" fmla="*/ 2025748 w 4121834"/>
              <a:gd name="connsiteY13" fmla="*/ 1941341 h 6907237"/>
              <a:gd name="connsiteX14" fmla="*/ 2658794 w 4121834"/>
              <a:gd name="connsiteY14" fmla="*/ 1069144 h 6907237"/>
              <a:gd name="connsiteX15" fmla="*/ 953526 w 4121834"/>
              <a:gd name="connsiteY15" fmla="*/ 493292 h 6907237"/>
              <a:gd name="connsiteX16" fmla="*/ 38247 w 4121834"/>
              <a:gd name="connsiteY16" fmla="*/ 14375 h 6907237"/>
              <a:gd name="connsiteX0" fmla="*/ 38247 w 4121834"/>
              <a:gd name="connsiteY0" fmla="*/ 14375 h 6907237"/>
              <a:gd name="connsiteX1" fmla="*/ 3981157 w 4121834"/>
              <a:gd name="connsiteY1" fmla="*/ 0 h 6907237"/>
              <a:gd name="connsiteX2" fmla="*/ 3981157 w 4121834"/>
              <a:gd name="connsiteY2" fmla="*/ 6907237 h 6907237"/>
              <a:gd name="connsiteX3" fmla="*/ 4121834 w 4121834"/>
              <a:gd name="connsiteY3" fmla="*/ 6907237 h 6907237"/>
              <a:gd name="connsiteX4" fmla="*/ 3784209 w 4121834"/>
              <a:gd name="connsiteY4" fmla="*/ 6907237 h 6907237"/>
              <a:gd name="connsiteX5" fmla="*/ 3742006 w 4121834"/>
              <a:gd name="connsiteY5" fmla="*/ 6654018 h 6907237"/>
              <a:gd name="connsiteX6" fmla="*/ 3418449 w 4121834"/>
              <a:gd name="connsiteY6" fmla="*/ 5683347 h 6907237"/>
              <a:gd name="connsiteX7" fmla="*/ 2855742 w 4121834"/>
              <a:gd name="connsiteY7" fmla="*/ 4726744 h 6907237"/>
              <a:gd name="connsiteX8" fmla="*/ 2335237 w 4121834"/>
              <a:gd name="connsiteY8" fmla="*/ 4234375 h 6907237"/>
              <a:gd name="connsiteX9" fmla="*/ 1519311 w 4121834"/>
              <a:gd name="connsiteY9" fmla="*/ 3671667 h 6907237"/>
              <a:gd name="connsiteX10" fmla="*/ 745588 w 4121834"/>
              <a:gd name="connsiteY10" fmla="*/ 3376246 h 6907237"/>
              <a:gd name="connsiteX11" fmla="*/ 0 w 4121834"/>
              <a:gd name="connsiteY11" fmla="*/ 3179298 h 6907237"/>
              <a:gd name="connsiteX12" fmla="*/ 872197 w 4121834"/>
              <a:gd name="connsiteY12" fmla="*/ 2715064 h 6907237"/>
              <a:gd name="connsiteX13" fmla="*/ 2025748 w 4121834"/>
              <a:gd name="connsiteY13" fmla="*/ 1941341 h 6907237"/>
              <a:gd name="connsiteX14" fmla="*/ 1972994 w 4121834"/>
              <a:gd name="connsiteY14" fmla="*/ 1198522 h 6907237"/>
              <a:gd name="connsiteX15" fmla="*/ 953526 w 4121834"/>
              <a:gd name="connsiteY15" fmla="*/ 493292 h 6907237"/>
              <a:gd name="connsiteX16" fmla="*/ 38247 w 4121834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3380202 w 4083587"/>
              <a:gd name="connsiteY6" fmla="*/ 5683347 h 6907237"/>
              <a:gd name="connsiteX7" fmla="*/ 2817495 w 4083587"/>
              <a:gd name="connsiteY7" fmla="*/ 4726744 h 6907237"/>
              <a:gd name="connsiteX8" fmla="*/ 2296990 w 4083587"/>
              <a:gd name="connsiteY8" fmla="*/ 4234375 h 6907237"/>
              <a:gd name="connsiteX9" fmla="*/ 1481064 w 4083587"/>
              <a:gd name="connsiteY9" fmla="*/ 3671667 h 6907237"/>
              <a:gd name="connsiteX10" fmla="*/ 707341 w 4083587"/>
              <a:gd name="connsiteY10" fmla="*/ 3376246 h 6907237"/>
              <a:gd name="connsiteX11" fmla="*/ 3276453 w 4083587"/>
              <a:gd name="connsiteY11" fmla="*/ 3193674 h 6907237"/>
              <a:gd name="connsiteX12" fmla="*/ 833950 w 4083587"/>
              <a:gd name="connsiteY12" fmla="*/ 2715064 h 6907237"/>
              <a:gd name="connsiteX13" fmla="*/ 1987501 w 4083587"/>
              <a:gd name="connsiteY13" fmla="*/ 1941341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3380202 w 4083587"/>
              <a:gd name="connsiteY6" fmla="*/ 5683347 h 6907237"/>
              <a:gd name="connsiteX7" fmla="*/ 2817495 w 4083587"/>
              <a:gd name="connsiteY7" fmla="*/ 4726744 h 6907237"/>
              <a:gd name="connsiteX8" fmla="*/ 2296990 w 4083587"/>
              <a:gd name="connsiteY8" fmla="*/ 4234375 h 6907237"/>
              <a:gd name="connsiteX9" fmla="*/ 1481064 w 4083587"/>
              <a:gd name="connsiteY9" fmla="*/ 3671667 h 6907237"/>
              <a:gd name="connsiteX10" fmla="*/ 707341 w 4083587"/>
              <a:gd name="connsiteY10" fmla="*/ 3376246 h 6907237"/>
              <a:gd name="connsiteX11" fmla="*/ 3276453 w 4083587"/>
              <a:gd name="connsiteY11" fmla="*/ 3193674 h 6907237"/>
              <a:gd name="connsiteX12" fmla="*/ 2862775 w 4083587"/>
              <a:gd name="connsiteY12" fmla="*/ 2513809 h 6907237"/>
              <a:gd name="connsiteX13" fmla="*/ 1987501 w 4083587"/>
              <a:gd name="connsiteY13" fmla="*/ 1941341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3380202 w 4083587"/>
              <a:gd name="connsiteY6" fmla="*/ 5683347 h 6907237"/>
              <a:gd name="connsiteX7" fmla="*/ 2817495 w 4083587"/>
              <a:gd name="connsiteY7" fmla="*/ 4726744 h 6907237"/>
              <a:gd name="connsiteX8" fmla="*/ 2296990 w 4083587"/>
              <a:gd name="connsiteY8" fmla="*/ 4234375 h 6907237"/>
              <a:gd name="connsiteX9" fmla="*/ 1481064 w 4083587"/>
              <a:gd name="connsiteY9" fmla="*/ 3671667 h 6907237"/>
              <a:gd name="connsiteX10" fmla="*/ 707341 w 4083587"/>
              <a:gd name="connsiteY10" fmla="*/ 3376246 h 6907237"/>
              <a:gd name="connsiteX11" fmla="*/ 3276453 w 4083587"/>
              <a:gd name="connsiteY11" fmla="*/ 3193674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3380202 w 4083587"/>
              <a:gd name="connsiteY6" fmla="*/ 5683347 h 6907237"/>
              <a:gd name="connsiteX7" fmla="*/ 2817495 w 4083587"/>
              <a:gd name="connsiteY7" fmla="*/ 4726744 h 6907237"/>
              <a:gd name="connsiteX8" fmla="*/ 2296990 w 4083587"/>
              <a:gd name="connsiteY8" fmla="*/ 4234375 h 6907237"/>
              <a:gd name="connsiteX9" fmla="*/ 1481064 w 4083587"/>
              <a:gd name="connsiteY9" fmla="*/ 3671667 h 6907237"/>
              <a:gd name="connsiteX10" fmla="*/ 707341 w 4083587"/>
              <a:gd name="connsiteY10" fmla="*/ 3376246 h 6907237"/>
              <a:gd name="connsiteX11" fmla="*/ 3047853 w 4083587"/>
              <a:gd name="connsiteY11" fmla="*/ 3136173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3380202 w 4083587"/>
              <a:gd name="connsiteY6" fmla="*/ 5683347 h 6907237"/>
              <a:gd name="connsiteX7" fmla="*/ 2817495 w 4083587"/>
              <a:gd name="connsiteY7" fmla="*/ 4726744 h 6907237"/>
              <a:gd name="connsiteX8" fmla="*/ 2296990 w 4083587"/>
              <a:gd name="connsiteY8" fmla="*/ 4234375 h 6907237"/>
              <a:gd name="connsiteX9" fmla="*/ 1481064 w 4083587"/>
              <a:gd name="connsiteY9" fmla="*/ 3671667 h 6907237"/>
              <a:gd name="connsiteX10" fmla="*/ 3193366 w 4083587"/>
              <a:gd name="connsiteY10" fmla="*/ 3850631 h 6907237"/>
              <a:gd name="connsiteX11" fmla="*/ 3047853 w 4083587"/>
              <a:gd name="connsiteY11" fmla="*/ 3136173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3380202 w 4083587"/>
              <a:gd name="connsiteY6" fmla="*/ 5683347 h 6907237"/>
              <a:gd name="connsiteX7" fmla="*/ 2817495 w 4083587"/>
              <a:gd name="connsiteY7" fmla="*/ 4726744 h 6907237"/>
              <a:gd name="connsiteX8" fmla="*/ 2296990 w 4083587"/>
              <a:gd name="connsiteY8" fmla="*/ 4234375 h 6907237"/>
              <a:gd name="connsiteX9" fmla="*/ 3195564 w 4083587"/>
              <a:gd name="connsiteY9" fmla="*/ 4721067 h 6907237"/>
              <a:gd name="connsiteX10" fmla="*/ 3193366 w 4083587"/>
              <a:gd name="connsiteY10" fmla="*/ 3850631 h 6907237"/>
              <a:gd name="connsiteX11" fmla="*/ 3047853 w 4083587"/>
              <a:gd name="connsiteY11" fmla="*/ 3136173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3380202 w 4083587"/>
              <a:gd name="connsiteY6" fmla="*/ 5683347 h 6907237"/>
              <a:gd name="connsiteX7" fmla="*/ 3188970 w 4083587"/>
              <a:gd name="connsiteY7" fmla="*/ 5589264 h 6907237"/>
              <a:gd name="connsiteX8" fmla="*/ 2296990 w 4083587"/>
              <a:gd name="connsiteY8" fmla="*/ 4234375 h 6907237"/>
              <a:gd name="connsiteX9" fmla="*/ 3195564 w 4083587"/>
              <a:gd name="connsiteY9" fmla="*/ 4721067 h 6907237"/>
              <a:gd name="connsiteX10" fmla="*/ 3193366 w 4083587"/>
              <a:gd name="connsiteY10" fmla="*/ 3850631 h 6907237"/>
              <a:gd name="connsiteX11" fmla="*/ 3047853 w 4083587"/>
              <a:gd name="connsiteY11" fmla="*/ 3136173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2908714 w 4083587"/>
              <a:gd name="connsiteY6" fmla="*/ 6229610 h 6907237"/>
              <a:gd name="connsiteX7" fmla="*/ 3188970 w 4083587"/>
              <a:gd name="connsiteY7" fmla="*/ 5589264 h 6907237"/>
              <a:gd name="connsiteX8" fmla="*/ 2296990 w 4083587"/>
              <a:gd name="connsiteY8" fmla="*/ 4234375 h 6907237"/>
              <a:gd name="connsiteX9" fmla="*/ 3195564 w 4083587"/>
              <a:gd name="connsiteY9" fmla="*/ 4721067 h 6907237"/>
              <a:gd name="connsiteX10" fmla="*/ 3193366 w 4083587"/>
              <a:gd name="connsiteY10" fmla="*/ 3850631 h 6907237"/>
              <a:gd name="connsiteX11" fmla="*/ 3047853 w 4083587"/>
              <a:gd name="connsiteY11" fmla="*/ 3136173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3703759 w 4083587"/>
              <a:gd name="connsiteY5" fmla="*/ 6654018 h 6907237"/>
              <a:gd name="connsiteX6" fmla="*/ 2908714 w 4083587"/>
              <a:gd name="connsiteY6" fmla="*/ 6229610 h 6907237"/>
              <a:gd name="connsiteX7" fmla="*/ 3188970 w 4083587"/>
              <a:gd name="connsiteY7" fmla="*/ 5589264 h 6907237"/>
              <a:gd name="connsiteX8" fmla="*/ 3154240 w 4083587"/>
              <a:gd name="connsiteY8" fmla="*/ 5197523 h 6907237"/>
              <a:gd name="connsiteX9" fmla="*/ 3195564 w 4083587"/>
              <a:gd name="connsiteY9" fmla="*/ 4721067 h 6907237"/>
              <a:gd name="connsiteX10" fmla="*/ 3193366 w 4083587"/>
              <a:gd name="connsiteY10" fmla="*/ 3850631 h 6907237"/>
              <a:gd name="connsiteX11" fmla="*/ 3047853 w 4083587"/>
              <a:gd name="connsiteY11" fmla="*/ 3136173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3745962 w 4083587"/>
              <a:gd name="connsiteY4" fmla="*/ 6907237 h 6907237"/>
              <a:gd name="connsiteX5" fmla="*/ 2746496 w 4083587"/>
              <a:gd name="connsiteY5" fmla="*/ 6668393 h 6907237"/>
              <a:gd name="connsiteX6" fmla="*/ 2908714 w 4083587"/>
              <a:gd name="connsiteY6" fmla="*/ 6229610 h 6907237"/>
              <a:gd name="connsiteX7" fmla="*/ 3188970 w 4083587"/>
              <a:gd name="connsiteY7" fmla="*/ 5589264 h 6907237"/>
              <a:gd name="connsiteX8" fmla="*/ 3154240 w 4083587"/>
              <a:gd name="connsiteY8" fmla="*/ 5197523 h 6907237"/>
              <a:gd name="connsiteX9" fmla="*/ 3195564 w 4083587"/>
              <a:gd name="connsiteY9" fmla="*/ 4721067 h 6907237"/>
              <a:gd name="connsiteX10" fmla="*/ 3193366 w 4083587"/>
              <a:gd name="connsiteY10" fmla="*/ 3850631 h 6907237"/>
              <a:gd name="connsiteX11" fmla="*/ 3047853 w 4083587"/>
              <a:gd name="connsiteY11" fmla="*/ 3136173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83587"/>
              <a:gd name="connsiteY0" fmla="*/ 14375 h 6921612"/>
              <a:gd name="connsiteX1" fmla="*/ 3942910 w 4083587"/>
              <a:gd name="connsiteY1" fmla="*/ 0 h 6921612"/>
              <a:gd name="connsiteX2" fmla="*/ 3942910 w 4083587"/>
              <a:gd name="connsiteY2" fmla="*/ 6907237 h 6921612"/>
              <a:gd name="connsiteX3" fmla="*/ 4083587 w 4083587"/>
              <a:gd name="connsiteY3" fmla="*/ 6907237 h 6921612"/>
              <a:gd name="connsiteX4" fmla="*/ 2617249 w 4083587"/>
              <a:gd name="connsiteY4" fmla="*/ 6921612 h 6921612"/>
              <a:gd name="connsiteX5" fmla="*/ 2746496 w 4083587"/>
              <a:gd name="connsiteY5" fmla="*/ 6668393 h 6921612"/>
              <a:gd name="connsiteX6" fmla="*/ 2908714 w 4083587"/>
              <a:gd name="connsiteY6" fmla="*/ 6229610 h 6921612"/>
              <a:gd name="connsiteX7" fmla="*/ 3188970 w 4083587"/>
              <a:gd name="connsiteY7" fmla="*/ 5589264 h 6921612"/>
              <a:gd name="connsiteX8" fmla="*/ 3154240 w 4083587"/>
              <a:gd name="connsiteY8" fmla="*/ 5197523 h 6921612"/>
              <a:gd name="connsiteX9" fmla="*/ 3195564 w 4083587"/>
              <a:gd name="connsiteY9" fmla="*/ 4721067 h 6921612"/>
              <a:gd name="connsiteX10" fmla="*/ 3193366 w 4083587"/>
              <a:gd name="connsiteY10" fmla="*/ 3850631 h 6921612"/>
              <a:gd name="connsiteX11" fmla="*/ 3047853 w 4083587"/>
              <a:gd name="connsiteY11" fmla="*/ 3136173 h 6921612"/>
              <a:gd name="connsiteX12" fmla="*/ 2862775 w 4083587"/>
              <a:gd name="connsiteY12" fmla="*/ 2513809 h 6921612"/>
              <a:gd name="connsiteX13" fmla="*/ 2273251 w 4083587"/>
              <a:gd name="connsiteY13" fmla="*/ 1783212 h 6921612"/>
              <a:gd name="connsiteX14" fmla="*/ 1934747 w 4083587"/>
              <a:gd name="connsiteY14" fmla="*/ 1198522 h 6921612"/>
              <a:gd name="connsiteX15" fmla="*/ 915279 w 4083587"/>
              <a:gd name="connsiteY15" fmla="*/ 493292 h 6921612"/>
              <a:gd name="connsiteX16" fmla="*/ 0 w 4083587"/>
              <a:gd name="connsiteY16" fmla="*/ 14375 h 6921612"/>
              <a:gd name="connsiteX0" fmla="*/ 0 w 4083587"/>
              <a:gd name="connsiteY0" fmla="*/ 14375 h 6907237"/>
              <a:gd name="connsiteX1" fmla="*/ 3942910 w 4083587"/>
              <a:gd name="connsiteY1" fmla="*/ 0 h 6907237"/>
              <a:gd name="connsiteX2" fmla="*/ 3942910 w 4083587"/>
              <a:gd name="connsiteY2" fmla="*/ 6907237 h 6907237"/>
              <a:gd name="connsiteX3" fmla="*/ 4083587 w 4083587"/>
              <a:gd name="connsiteY3" fmla="*/ 6907237 h 6907237"/>
              <a:gd name="connsiteX4" fmla="*/ 2588674 w 4083587"/>
              <a:gd name="connsiteY4" fmla="*/ 6907236 h 6907237"/>
              <a:gd name="connsiteX5" fmla="*/ 2746496 w 4083587"/>
              <a:gd name="connsiteY5" fmla="*/ 6668393 h 6907237"/>
              <a:gd name="connsiteX6" fmla="*/ 2908714 w 4083587"/>
              <a:gd name="connsiteY6" fmla="*/ 6229610 h 6907237"/>
              <a:gd name="connsiteX7" fmla="*/ 3188970 w 4083587"/>
              <a:gd name="connsiteY7" fmla="*/ 5589264 h 6907237"/>
              <a:gd name="connsiteX8" fmla="*/ 3154240 w 4083587"/>
              <a:gd name="connsiteY8" fmla="*/ 5197523 h 6907237"/>
              <a:gd name="connsiteX9" fmla="*/ 3195564 w 4083587"/>
              <a:gd name="connsiteY9" fmla="*/ 4721067 h 6907237"/>
              <a:gd name="connsiteX10" fmla="*/ 3193366 w 4083587"/>
              <a:gd name="connsiteY10" fmla="*/ 3850631 h 6907237"/>
              <a:gd name="connsiteX11" fmla="*/ 3047853 w 4083587"/>
              <a:gd name="connsiteY11" fmla="*/ 3136173 h 6907237"/>
              <a:gd name="connsiteX12" fmla="*/ 2862775 w 4083587"/>
              <a:gd name="connsiteY12" fmla="*/ 2513809 h 6907237"/>
              <a:gd name="connsiteX13" fmla="*/ 2273251 w 4083587"/>
              <a:gd name="connsiteY13" fmla="*/ 1783212 h 6907237"/>
              <a:gd name="connsiteX14" fmla="*/ 1934747 w 4083587"/>
              <a:gd name="connsiteY14" fmla="*/ 1198522 h 6907237"/>
              <a:gd name="connsiteX15" fmla="*/ 915279 w 4083587"/>
              <a:gd name="connsiteY15" fmla="*/ 493292 h 6907237"/>
              <a:gd name="connsiteX16" fmla="*/ 0 w 4083587"/>
              <a:gd name="connsiteY16" fmla="*/ 14375 h 6907237"/>
              <a:gd name="connsiteX0" fmla="*/ 0 w 4012149"/>
              <a:gd name="connsiteY0" fmla="*/ 28751 h 6907237"/>
              <a:gd name="connsiteX1" fmla="*/ 3871472 w 4012149"/>
              <a:gd name="connsiteY1" fmla="*/ 0 h 6907237"/>
              <a:gd name="connsiteX2" fmla="*/ 3871472 w 4012149"/>
              <a:gd name="connsiteY2" fmla="*/ 6907237 h 6907237"/>
              <a:gd name="connsiteX3" fmla="*/ 4012149 w 4012149"/>
              <a:gd name="connsiteY3" fmla="*/ 6907237 h 6907237"/>
              <a:gd name="connsiteX4" fmla="*/ 2517236 w 4012149"/>
              <a:gd name="connsiteY4" fmla="*/ 6907236 h 6907237"/>
              <a:gd name="connsiteX5" fmla="*/ 2675058 w 4012149"/>
              <a:gd name="connsiteY5" fmla="*/ 6668393 h 6907237"/>
              <a:gd name="connsiteX6" fmla="*/ 2837276 w 4012149"/>
              <a:gd name="connsiteY6" fmla="*/ 6229610 h 6907237"/>
              <a:gd name="connsiteX7" fmla="*/ 3117532 w 4012149"/>
              <a:gd name="connsiteY7" fmla="*/ 5589264 h 6907237"/>
              <a:gd name="connsiteX8" fmla="*/ 3082802 w 4012149"/>
              <a:gd name="connsiteY8" fmla="*/ 5197523 h 6907237"/>
              <a:gd name="connsiteX9" fmla="*/ 3124126 w 4012149"/>
              <a:gd name="connsiteY9" fmla="*/ 4721067 h 6907237"/>
              <a:gd name="connsiteX10" fmla="*/ 3121928 w 4012149"/>
              <a:gd name="connsiteY10" fmla="*/ 3850631 h 6907237"/>
              <a:gd name="connsiteX11" fmla="*/ 2976415 w 4012149"/>
              <a:gd name="connsiteY11" fmla="*/ 3136173 h 6907237"/>
              <a:gd name="connsiteX12" fmla="*/ 2791337 w 4012149"/>
              <a:gd name="connsiteY12" fmla="*/ 2513809 h 6907237"/>
              <a:gd name="connsiteX13" fmla="*/ 2201813 w 4012149"/>
              <a:gd name="connsiteY13" fmla="*/ 1783212 h 6907237"/>
              <a:gd name="connsiteX14" fmla="*/ 1863309 w 4012149"/>
              <a:gd name="connsiteY14" fmla="*/ 1198522 h 6907237"/>
              <a:gd name="connsiteX15" fmla="*/ 843841 w 4012149"/>
              <a:gd name="connsiteY15" fmla="*/ 493292 h 6907237"/>
              <a:gd name="connsiteX16" fmla="*/ 0 w 4012149"/>
              <a:gd name="connsiteY16" fmla="*/ 28751 h 6907237"/>
              <a:gd name="connsiteX0" fmla="*/ 0 w 4005169"/>
              <a:gd name="connsiteY0" fmla="*/ 14704 h 6907237"/>
              <a:gd name="connsiteX1" fmla="*/ 3864492 w 4005169"/>
              <a:gd name="connsiteY1" fmla="*/ 0 h 6907237"/>
              <a:gd name="connsiteX2" fmla="*/ 3864492 w 4005169"/>
              <a:gd name="connsiteY2" fmla="*/ 6907237 h 6907237"/>
              <a:gd name="connsiteX3" fmla="*/ 4005169 w 4005169"/>
              <a:gd name="connsiteY3" fmla="*/ 6907237 h 6907237"/>
              <a:gd name="connsiteX4" fmla="*/ 2510256 w 4005169"/>
              <a:gd name="connsiteY4" fmla="*/ 6907236 h 6907237"/>
              <a:gd name="connsiteX5" fmla="*/ 2668078 w 4005169"/>
              <a:gd name="connsiteY5" fmla="*/ 6668393 h 6907237"/>
              <a:gd name="connsiteX6" fmla="*/ 2830296 w 4005169"/>
              <a:gd name="connsiteY6" fmla="*/ 6229610 h 6907237"/>
              <a:gd name="connsiteX7" fmla="*/ 3110552 w 4005169"/>
              <a:gd name="connsiteY7" fmla="*/ 5589264 h 6907237"/>
              <a:gd name="connsiteX8" fmla="*/ 3075822 w 4005169"/>
              <a:gd name="connsiteY8" fmla="*/ 5197523 h 6907237"/>
              <a:gd name="connsiteX9" fmla="*/ 3117146 w 4005169"/>
              <a:gd name="connsiteY9" fmla="*/ 4721067 h 6907237"/>
              <a:gd name="connsiteX10" fmla="*/ 3114948 w 4005169"/>
              <a:gd name="connsiteY10" fmla="*/ 3850631 h 6907237"/>
              <a:gd name="connsiteX11" fmla="*/ 2969435 w 4005169"/>
              <a:gd name="connsiteY11" fmla="*/ 3136173 h 6907237"/>
              <a:gd name="connsiteX12" fmla="*/ 2784357 w 4005169"/>
              <a:gd name="connsiteY12" fmla="*/ 2513809 h 6907237"/>
              <a:gd name="connsiteX13" fmla="*/ 2194833 w 4005169"/>
              <a:gd name="connsiteY13" fmla="*/ 1783212 h 6907237"/>
              <a:gd name="connsiteX14" fmla="*/ 1856329 w 4005169"/>
              <a:gd name="connsiteY14" fmla="*/ 1198522 h 6907237"/>
              <a:gd name="connsiteX15" fmla="*/ 836861 w 4005169"/>
              <a:gd name="connsiteY15" fmla="*/ 493292 h 6907237"/>
              <a:gd name="connsiteX16" fmla="*/ 0 w 4005169"/>
              <a:gd name="connsiteY16" fmla="*/ 14704 h 6907237"/>
              <a:gd name="connsiteX0" fmla="*/ 0 w 3998189"/>
              <a:gd name="connsiteY0" fmla="*/ 7681 h 6907237"/>
              <a:gd name="connsiteX1" fmla="*/ 3857512 w 3998189"/>
              <a:gd name="connsiteY1" fmla="*/ 0 h 6907237"/>
              <a:gd name="connsiteX2" fmla="*/ 3857512 w 3998189"/>
              <a:gd name="connsiteY2" fmla="*/ 6907237 h 6907237"/>
              <a:gd name="connsiteX3" fmla="*/ 3998189 w 3998189"/>
              <a:gd name="connsiteY3" fmla="*/ 6907237 h 6907237"/>
              <a:gd name="connsiteX4" fmla="*/ 2503276 w 3998189"/>
              <a:gd name="connsiteY4" fmla="*/ 6907236 h 6907237"/>
              <a:gd name="connsiteX5" fmla="*/ 2661098 w 3998189"/>
              <a:gd name="connsiteY5" fmla="*/ 6668393 h 6907237"/>
              <a:gd name="connsiteX6" fmla="*/ 2823316 w 3998189"/>
              <a:gd name="connsiteY6" fmla="*/ 6229610 h 6907237"/>
              <a:gd name="connsiteX7" fmla="*/ 3103572 w 3998189"/>
              <a:gd name="connsiteY7" fmla="*/ 5589264 h 6907237"/>
              <a:gd name="connsiteX8" fmla="*/ 3068842 w 3998189"/>
              <a:gd name="connsiteY8" fmla="*/ 5197523 h 6907237"/>
              <a:gd name="connsiteX9" fmla="*/ 3110166 w 3998189"/>
              <a:gd name="connsiteY9" fmla="*/ 4721067 h 6907237"/>
              <a:gd name="connsiteX10" fmla="*/ 3107968 w 3998189"/>
              <a:gd name="connsiteY10" fmla="*/ 3850631 h 6907237"/>
              <a:gd name="connsiteX11" fmla="*/ 2962455 w 3998189"/>
              <a:gd name="connsiteY11" fmla="*/ 3136173 h 6907237"/>
              <a:gd name="connsiteX12" fmla="*/ 2777377 w 3998189"/>
              <a:gd name="connsiteY12" fmla="*/ 2513809 h 6907237"/>
              <a:gd name="connsiteX13" fmla="*/ 2187853 w 3998189"/>
              <a:gd name="connsiteY13" fmla="*/ 1783212 h 6907237"/>
              <a:gd name="connsiteX14" fmla="*/ 1849349 w 3998189"/>
              <a:gd name="connsiteY14" fmla="*/ 1198522 h 6907237"/>
              <a:gd name="connsiteX15" fmla="*/ 829881 w 3998189"/>
              <a:gd name="connsiteY15" fmla="*/ 493292 h 6907237"/>
              <a:gd name="connsiteX16" fmla="*/ 0 w 3998189"/>
              <a:gd name="connsiteY16" fmla="*/ 7681 h 690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8189" h="6907237">
                <a:moveTo>
                  <a:pt x="0" y="7681"/>
                </a:moveTo>
                <a:lnTo>
                  <a:pt x="3857512" y="0"/>
                </a:lnTo>
                <a:lnTo>
                  <a:pt x="3857512" y="6907237"/>
                </a:lnTo>
                <a:lnTo>
                  <a:pt x="3998189" y="6907237"/>
                </a:lnTo>
                <a:lnTo>
                  <a:pt x="2503276" y="6907236"/>
                </a:lnTo>
                <a:lnTo>
                  <a:pt x="2661098" y="6668393"/>
                </a:lnTo>
                <a:lnTo>
                  <a:pt x="2823316" y="6229610"/>
                </a:lnTo>
                <a:lnTo>
                  <a:pt x="3103572" y="5589264"/>
                </a:lnTo>
                <a:lnTo>
                  <a:pt x="3068842" y="5197523"/>
                </a:lnTo>
                <a:lnTo>
                  <a:pt x="3110166" y="4721067"/>
                </a:lnTo>
                <a:cubicBezTo>
                  <a:pt x="3109433" y="4430922"/>
                  <a:pt x="3108701" y="4140776"/>
                  <a:pt x="3107968" y="3850631"/>
                </a:cubicBezTo>
                <a:lnTo>
                  <a:pt x="2962455" y="3136173"/>
                </a:lnTo>
                <a:lnTo>
                  <a:pt x="2777377" y="2513809"/>
                </a:lnTo>
                <a:lnTo>
                  <a:pt x="2187853" y="1783212"/>
                </a:lnTo>
                <a:lnTo>
                  <a:pt x="1849349" y="1198522"/>
                </a:lnTo>
                <a:lnTo>
                  <a:pt x="829881" y="493292"/>
                </a:lnTo>
                <a:lnTo>
                  <a:pt x="0" y="76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F3BE9-BEA2-BD46-9587-41C6D7C31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00" t="10372" r="10723" b="60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72467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E9A8DB-1137-1C4C-8207-4849C795AB3D}"/>
              </a:ext>
            </a:extLst>
          </p:cNvPr>
          <p:cNvSpPr/>
          <p:nvPr userDrawn="1"/>
        </p:nvSpPr>
        <p:spPr>
          <a:xfrm>
            <a:off x="7090349" y="0"/>
            <a:ext cx="510165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5D632-2EF0-4C4D-BC67-327987A18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1" y="0"/>
            <a:ext cx="12153898" cy="68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55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BF8ABF-9C70-0D43-A74C-C10CE015CF26}"/>
              </a:ext>
            </a:extLst>
          </p:cNvPr>
          <p:cNvCxnSpPr>
            <a:cxnSpLocks/>
          </p:cNvCxnSpPr>
          <p:nvPr userDrawn="1"/>
        </p:nvCxnSpPr>
        <p:spPr>
          <a:xfrm>
            <a:off x="0" y="640080"/>
            <a:ext cx="3319975" cy="0"/>
          </a:xfrm>
          <a:prstGeom prst="line">
            <a:avLst/>
          </a:prstGeom>
          <a:ln w="203200">
            <a:solidFill>
              <a:srgbClr val="FFA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EAEE2F-EDAD-0C4A-8719-F1139BAD00EB}"/>
              </a:ext>
            </a:extLst>
          </p:cNvPr>
          <p:cNvCxnSpPr>
            <a:cxnSpLocks/>
          </p:cNvCxnSpPr>
          <p:nvPr userDrawn="1"/>
        </p:nvCxnSpPr>
        <p:spPr>
          <a:xfrm>
            <a:off x="8915400" y="6019800"/>
            <a:ext cx="3319975" cy="0"/>
          </a:xfrm>
          <a:prstGeom prst="line">
            <a:avLst/>
          </a:prstGeom>
          <a:ln w="203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B0CF06E7-605E-FB48-8957-CB4F6BD9C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6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7FD8FBC-4905-3941-AA4F-24034D32E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464" y="0"/>
            <a:ext cx="1187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49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904520-E30E-E84C-A111-DFC8D5F5C080}"/>
              </a:ext>
            </a:extLst>
          </p:cNvPr>
          <p:cNvSpPr/>
          <p:nvPr userDrawn="1"/>
        </p:nvSpPr>
        <p:spPr>
          <a:xfrm>
            <a:off x="9029700" y="0"/>
            <a:ext cx="31623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54374-3FAC-8A44-8CF6-D7AA95BF4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89" t="71384" r="54165" b="86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0508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A0D04B-3ED3-7446-96DD-37E4765076AF}"/>
              </a:ext>
            </a:extLst>
          </p:cNvPr>
          <p:cNvSpPr/>
          <p:nvPr userDrawn="1"/>
        </p:nvSpPr>
        <p:spPr>
          <a:xfrm>
            <a:off x="836908" y="526942"/>
            <a:ext cx="11355092" cy="6331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6CC113-9018-D549-BC8F-3B2D255B72D1}"/>
              </a:ext>
            </a:extLst>
          </p:cNvPr>
          <p:cNvSpPr/>
          <p:nvPr userDrawn="1"/>
        </p:nvSpPr>
        <p:spPr>
          <a:xfrm>
            <a:off x="9344026" y="6200775"/>
            <a:ext cx="2847974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AF5B36-4B8C-F846-9C70-268BCDE99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34" t="7417" r="55020" b="72606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6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F19463-0818-3540-838C-F39F88339911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BFC5F-BC07-6D4D-9C5D-31A5A94DA23D}"/>
              </a:ext>
            </a:extLst>
          </p:cNvPr>
          <p:cNvSpPr/>
          <p:nvPr userDrawn="1"/>
        </p:nvSpPr>
        <p:spPr>
          <a:xfrm>
            <a:off x="-1" y="1"/>
            <a:ext cx="8128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6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0BFC5F-BC07-6D4D-9C5D-31A5A94DA23D}"/>
              </a:ext>
            </a:extLst>
          </p:cNvPr>
          <p:cNvSpPr/>
          <p:nvPr userDrawn="1"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19463-0818-3540-838C-F39F88339911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80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0BFC5F-BC07-6D4D-9C5D-31A5A94DA23D}"/>
              </a:ext>
            </a:extLst>
          </p:cNvPr>
          <p:cNvSpPr/>
          <p:nvPr userDrawn="1"/>
        </p:nvSpPr>
        <p:spPr>
          <a:xfrm>
            <a:off x="-1" y="1"/>
            <a:ext cx="812338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14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0BFC5F-BC07-6D4D-9C5D-31A5A94DA23D}"/>
              </a:ext>
            </a:extLst>
          </p:cNvPr>
          <p:cNvSpPr/>
          <p:nvPr userDrawn="1"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4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85D6F3A2-C918-D245-97C4-B918BCD05587}"/>
              </a:ext>
            </a:extLst>
          </p:cNvPr>
          <p:cNvSpPr/>
          <p:nvPr userDrawn="1"/>
        </p:nvSpPr>
        <p:spPr>
          <a:xfrm>
            <a:off x="0" y="0"/>
            <a:ext cx="12213771" cy="6858000"/>
          </a:xfrm>
          <a:custGeom>
            <a:avLst/>
            <a:gdLst>
              <a:gd name="connsiteX0" fmla="*/ 0 w 12213771"/>
              <a:gd name="connsiteY0" fmla="*/ 1126 h 6890657"/>
              <a:gd name="connsiteX1" fmla="*/ 0 w 12213771"/>
              <a:gd name="connsiteY1" fmla="*/ 868229 h 6890657"/>
              <a:gd name="connsiteX2" fmla="*/ 4981903 w 12213771"/>
              <a:gd name="connsiteY2" fmla="*/ 915526 h 6890657"/>
              <a:gd name="connsiteX3" fmla="*/ 7504386 w 12213771"/>
              <a:gd name="connsiteY3" fmla="*/ 1372726 h 6890657"/>
              <a:gd name="connsiteX4" fmla="*/ 9238593 w 12213771"/>
              <a:gd name="connsiteY4" fmla="*/ 2161002 h 6890657"/>
              <a:gd name="connsiteX5" fmla="*/ 10373710 w 12213771"/>
              <a:gd name="connsiteY5" fmla="*/ 3154229 h 6890657"/>
              <a:gd name="connsiteX6" fmla="*/ 11114690 w 12213771"/>
              <a:gd name="connsiteY6" fmla="*/ 4352409 h 6890657"/>
              <a:gd name="connsiteX7" fmla="*/ 11634952 w 12213771"/>
              <a:gd name="connsiteY7" fmla="*/ 5582119 h 6890657"/>
              <a:gd name="connsiteX8" fmla="*/ 11761076 w 12213771"/>
              <a:gd name="connsiteY8" fmla="*/ 6591112 h 6890657"/>
              <a:gd name="connsiteX9" fmla="*/ 11805557 w 12213771"/>
              <a:gd name="connsiteY9" fmla="*/ 6890657 h 6890657"/>
              <a:gd name="connsiteX10" fmla="*/ 12213771 w 12213771"/>
              <a:gd name="connsiteY10" fmla="*/ 6890657 h 6890657"/>
              <a:gd name="connsiteX11" fmla="*/ 12197443 w 12213771"/>
              <a:gd name="connsiteY11" fmla="*/ 0 h 6890657"/>
              <a:gd name="connsiteX12" fmla="*/ 0 w 12213771"/>
              <a:gd name="connsiteY12" fmla="*/ 1126 h 689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3771" h="6890657">
                <a:moveTo>
                  <a:pt x="0" y="1126"/>
                </a:moveTo>
                <a:lnTo>
                  <a:pt x="0" y="868229"/>
                </a:lnTo>
                <a:lnTo>
                  <a:pt x="4981903" y="915526"/>
                </a:lnTo>
                <a:lnTo>
                  <a:pt x="7504386" y="1372726"/>
                </a:lnTo>
                <a:lnTo>
                  <a:pt x="9238593" y="2161002"/>
                </a:lnTo>
                <a:lnTo>
                  <a:pt x="10373710" y="3154229"/>
                </a:lnTo>
                <a:lnTo>
                  <a:pt x="11114690" y="4352409"/>
                </a:lnTo>
                <a:lnTo>
                  <a:pt x="11634952" y="5582119"/>
                </a:lnTo>
                <a:lnTo>
                  <a:pt x="11761076" y="6591112"/>
                </a:lnTo>
                <a:lnTo>
                  <a:pt x="11805557" y="6890657"/>
                </a:lnTo>
                <a:lnTo>
                  <a:pt x="12213771" y="6890657"/>
                </a:lnTo>
                <a:cubicBezTo>
                  <a:pt x="12208328" y="4593771"/>
                  <a:pt x="12202886" y="2296886"/>
                  <a:pt x="12197443" y="0"/>
                </a:cubicBezTo>
                <a:lnTo>
                  <a:pt x="0" y="112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88A4C-23E1-1D48-A974-22A1CBD10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6613" r="12452" b="717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5286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0BFC5F-BC07-6D4D-9C5D-31A5A94DA23D}"/>
              </a:ext>
            </a:extLst>
          </p:cNvPr>
          <p:cNvSpPr/>
          <p:nvPr userDrawn="1"/>
        </p:nvSpPr>
        <p:spPr>
          <a:xfrm>
            <a:off x="-1" y="1"/>
            <a:ext cx="913854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AA174-AB48-524D-BED1-452BDAD41693}"/>
              </a:ext>
            </a:extLst>
          </p:cNvPr>
          <p:cNvSpPr/>
          <p:nvPr userDrawn="1"/>
        </p:nvSpPr>
        <p:spPr>
          <a:xfrm>
            <a:off x="9138546" y="0"/>
            <a:ext cx="3053453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0D4877"/>
              </a:solidFill>
              <a:latin typeface="DM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9794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E9A10-6E93-E144-9727-31559C5E4971}"/>
              </a:ext>
            </a:extLst>
          </p:cNvPr>
          <p:cNvSpPr/>
          <p:nvPr userDrawn="1"/>
        </p:nvSpPr>
        <p:spPr>
          <a:xfrm>
            <a:off x="0" y="0"/>
            <a:ext cx="12192000" cy="57063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59909-F4A4-5548-A604-903EF022DA03}"/>
              </a:ext>
            </a:extLst>
          </p:cNvPr>
          <p:cNvSpPr/>
          <p:nvPr userDrawn="1"/>
        </p:nvSpPr>
        <p:spPr>
          <a:xfrm>
            <a:off x="0" y="5618382"/>
            <a:ext cx="12192000" cy="1915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77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47DE81-6FFC-4542-9210-62457648F2E6}"/>
              </a:ext>
            </a:extLst>
          </p:cNvPr>
          <p:cNvCxnSpPr>
            <a:cxnSpLocks/>
          </p:cNvCxnSpPr>
          <p:nvPr userDrawn="1"/>
        </p:nvCxnSpPr>
        <p:spPr>
          <a:xfrm>
            <a:off x="0" y="5769937"/>
            <a:ext cx="4602997" cy="0"/>
          </a:xfrm>
          <a:prstGeom prst="line">
            <a:avLst/>
          </a:prstGeom>
          <a:ln w="203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7E9A10-6E93-E144-9727-31559C5E4971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D4877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DA380E-3457-CC49-B101-3A963B7FA5F9}"/>
              </a:ext>
            </a:extLst>
          </p:cNvPr>
          <p:cNvCxnSpPr>
            <a:cxnSpLocks/>
          </p:cNvCxnSpPr>
          <p:nvPr userDrawn="1"/>
        </p:nvCxnSpPr>
        <p:spPr>
          <a:xfrm>
            <a:off x="0" y="3428999"/>
            <a:ext cx="5225143" cy="0"/>
          </a:xfrm>
          <a:prstGeom prst="line">
            <a:avLst/>
          </a:prstGeom>
          <a:ln w="203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A4636A-4982-8341-97E3-23288072CDC1}"/>
              </a:ext>
            </a:extLst>
          </p:cNvPr>
          <p:cNvSpPr/>
          <p:nvPr userDrawn="1"/>
        </p:nvSpPr>
        <p:spPr>
          <a:xfrm>
            <a:off x="0" y="3571875"/>
            <a:ext cx="6096000" cy="328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87C93-3091-FD40-90D7-6146AB269D65}"/>
              </a:ext>
            </a:extLst>
          </p:cNvPr>
          <p:cNvSpPr/>
          <p:nvPr userDrawn="1"/>
        </p:nvSpPr>
        <p:spPr>
          <a:xfrm>
            <a:off x="6096000" y="3571875"/>
            <a:ext cx="6096000" cy="3286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25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BC762-E0B9-AC4A-8913-19DDC765C40F}"/>
              </a:ext>
            </a:extLst>
          </p:cNvPr>
          <p:cNvSpPr/>
          <p:nvPr userDrawn="1"/>
        </p:nvSpPr>
        <p:spPr>
          <a:xfrm>
            <a:off x="7948245" y="0"/>
            <a:ext cx="4243755" cy="6858000"/>
          </a:xfrm>
          <a:prstGeom prst="rect">
            <a:avLst/>
          </a:prstGeom>
          <a:solidFill>
            <a:srgbClr val="0D4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5703D-E795-844C-AB73-5ABEF5C2CD68}"/>
              </a:ext>
            </a:extLst>
          </p:cNvPr>
          <p:cNvSpPr/>
          <p:nvPr userDrawn="1"/>
        </p:nvSpPr>
        <p:spPr>
          <a:xfrm>
            <a:off x="7451969" y="2739325"/>
            <a:ext cx="1002324" cy="10023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6BC79-D4FC-C748-85AC-5883A739CC6F}"/>
              </a:ext>
            </a:extLst>
          </p:cNvPr>
          <p:cNvSpPr/>
          <p:nvPr userDrawn="1"/>
        </p:nvSpPr>
        <p:spPr>
          <a:xfrm>
            <a:off x="7451969" y="1064019"/>
            <a:ext cx="1002324" cy="1002324"/>
          </a:xfrm>
          <a:prstGeom prst="ellipse">
            <a:avLst/>
          </a:prstGeom>
          <a:solidFill>
            <a:srgbClr val="FF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BC187C-6E96-B34C-8F10-AEDB88067A59}"/>
              </a:ext>
            </a:extLst>
          </p:cNvPr>
          <p:cNvSpPr/>
          <p:nvPr userDrawn="1"/>
        </p:nvSpPr>
        <p:spPr>
          <a:xfrm>
            <a:off x="7451969" y="4414631"/>
            <a:ext cx="1002324" cy="1002324"/>
          </a:xfrm>
          <a:prstGeom prst="ellipse">
            <a:avLst/>
          </a:prstGeom>
          <a:solidFill>
            <a:srgbClr val="57C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12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0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28069FE-EC6C-C04A-AEAA-6B8D334A10F3}"/>
              </a:ext>
            </a:extLst>
          </p:cNvPr>
          <p:cNvSpPr/>
          <p:nvPr userDrawn="1"/>
        </p:nvSpPr>
        <p:spPr>
          <a:xfrm>
            <a:off x="0" y="5845629"/>
            <a:ext cx="3510643" cy="1012371"/>
          </a:xfrm>
          <a:custGeom>
            <a:avLst/>
            <a:gdLst>
              <a:gd name="connsiteX0" fmla="*/ 0 w 3510643"/>
              <a:gd name="connsiteY0" fmla="*/ 0 h 1028700"/>
              <a:gd name="connsiteX1" fmla="*/ 0 w 3510643"/>
              <a:gd name="connsiteY1" fmla="*/ 1028700 h 1028700"/>
              <a:gd name="connsiteX2" fmla="*/ 3510643 w 3510643"/>
              <a:gd name="connsiteY2" fmla="*/ 1028700 h 1028700"/>
              <a:gd name="connsiteX3" fmla="*/ 2955471 w 3510643"/>
              <a:gd name="connsiteY3" fmla="*/ 424542 h 1028700"/>
              <a:gd name="connsiteX4" fmla="*/ 2073729 w 3510643"/>
              <a:gd name="connsiteY4" fmla="*/ 114300 h 1028700"/>
              <a:gd name="connsiteX5" fmla="*/ 914400 w 3510643"/>
              <a:gd name="connsiteY5" fmla="*/ 48985 h 1028700"/>
              <a:gd name="connsiteX6" fmla="*/ 277586 w 3510643"/>
              <a:gd name="connsiteY6" fmla="*/ 0 h 1028700"/>
              <a:gd name="connsiteX7" fmla="*/ 0 w 3510643"/>
              <a:gd name="connsiteY7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0643" h="1028700">
                <a:moveTo>
                  <a:pt x="0" y="0"/>
                </a:moveTo>
                <a:lnTo>
                  <a:pt x="0" y="1028700"/>
                </a:lnTo>
                <a:lnTo>
                  <a:pt x="3510643" y="1028700"/>
                </a:lnTo>
                <a:lnTo>
                  <a:pt x="2955471" y="424542"/>
                </a:lnTo>
                <a:lnTo>
                  <a:pt x="2073729" y="114300"/>
                </a:lnTo>
                <a:lnTo>
                  <a:pt x="914400" y="48985"/>
                </a:lnTo>
                <a:lnTo>
                  <a:pt x="277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5D6F3A2-C918-D245-97C4-B918BCD05587}"/>
              </a:ext>
            </a:extLst>
          </p:cNvPr>
          <p:cNvSpPr/>
          <p:nvPr userDrawn="1"/>
        </p:nvSpPr>
        <p:spPr>
          <a:xfrm>
            <a:off x="0" y="0"/>
            <a:ext cx="12213771" cy="6858000"/>
          </a:xfrm>
          <a:custGeom>
            <a:avLst/>
            <a:gdLst>
              <a:gd name="connsiteX0" fmla="*/ 0 w 12213771"/>
              <a:gd name="connsiteY0" fmla="*/ 1126 h 6890657"/>
              <a:gd name="connsiteX1" fmla="*/ 0 w 12213771"/>
              <a:gd name="connsiteY1" fmla="*/ 868229 h 6890657"/>
              <a:gd name="connsiteX2" fmla="*/ 4981903 w 12213771"/>
              <a:gd name="connsiteY2" fmla="*/ 915526 h 6890657"/>
              <a:gd name="connsiteX3" fmla="*/ 7504386 w 12213771"/>
              <a:gd name="connsiteY3" fmla="*/ 1372726 h 6890657"/>
              <a:gd name="connsiteX4" fmla="*/ 9238593 w 12213771"/>
              <a:gd name="connsiteY4" fmla="*/ 2161002 h 6890657"/>
              <a:gd name="connsiteX5" fmla="*/ 10373710 w 12213771"/>
              <a:gd name="connsiteY5" fmla="*/ 3154229 h 6890657"/>
              <a:gd name="connsiteX6" fmla="*/ 11114690 w 12213771"/>
              <a:gd name="connsiteY6" fmla="*/ 4352409 h 6890657"/>
              <a:gd name="connsiteX7" fmla="*/ 11634952 w 12213771"/>
              <a:gd name="connsiteY7" fmla="*/ 5582119 h 6890657"/>
              <a:gd name="connsiteX8" fmla="*/ 11761076 w 12213771"/>
              <a:gd name="connsiteY8" fmla="*/ 6591112 h 6890657"/>
              <a:gd name="connsiteX9" fmla="*/ 11805557 w 12213771"/>
              <a:gd name="connsiteY9" fmla="*/ 6890657 h 6890657"/>
              <a:gd name="connsiteX10" fmla="*/ 12213771 w 12213771"/>
              <a:gd name="connsiteY10" fmla="*/ 6890657 h 6890657"/>
              <a:gd name="connsiteX11" fmla="*/ 12197443 w 12213771"/>
              <a:gd name="connsiteY11" fmla="*/ 0 h 6890657"/>
              <a:gd name="connsiteX12" fmla="*/ 0 w 12213771"/>
              <a:gd name="connsiteY12" fmla="*/ 1126 h 689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3771" h="6890657">
                <a:moveTo>
                  <a:pt x="0" y="1126"/>
                </a:moveTo>
                <a:lnTo>
                  <a:pt x="0" y="868229"/>
                </a:lnTo>
                <a:lnTo>
                  <a:pt x="4981903" y="915526"/>
                </a:lnTo>
                <a:lnTo>
                  <a:pt x="7504386" y="1372726"/>
                </a:lnTo>
                <a:lnTo>
                  <a:pt x="9238593" y="2161002"/>
                </a:lnTo>
                <a:lnTo>
                  <a:pt x="10373710" y="3154229"/>
                </a:lnTo>
                <a:lnTo>
                  <a:pt x="11114690" y="4352409"/>
                </a:lnTo>
                <a:lnTo>
                  <a:pt x="11634952" y="5582119"/>
                </a:lnTo>
                <a:lnTo>
                  <a:pt x="11761076" y="6591112"/>
                </a:lnTo>
                <a:lnTo>
                  <a:pt x="11805557" y="6890657"/>
                </a:lnTo>
                <a:lnTo>
                  <a:pt x="12213771" y="6890657"/>
                </a:lnTo>
                <a:cubicBezTo>
                  <a:pt x="12208328" y="4593771"/>
                  <a:pt x="12202886" y="2296886"/>
                  <a:pt x="12197443" y="0"/>
                </a:cubicBezTo>
                <a:lnTo>
                  <a:pt x="0" y="1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88A4C-23E1-1D48-A974-22A1CBD10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6613" r="12452" b="717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422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7A1B451-3845-9744-B694-15A2289D689B}"/>
              </a:ext>
            </a:extLst>
          </p:cNvPr>
          <p:cNvSpPr/>
          <p:nvPr userDrawn="1"/>
        </p:nvSpPr>
        <p:spPr>
          <a:xfrm>
            <a:off x="0" y="0"/>
            <a:ext cx="3896751" cy="3812345"/>
          </a:xfrm>
          <a:custGeom>
            <a:avLst/>
            <a:gdLst>
              <a:gd name="connsiteX0" fmla="*/ 0 w 3882683"/>
              <a:gd name="connsiteY0" fmla="*/ 0 h 3812345"/>
              <a:gd name="connsiteX1" fmla="*/ 0 w 3882683"/>
              <a:gd name="connsiteY1" fmla="*/ 3770142 h 3812345"/>
              <a:gd name="connsiteX2" fmla="*/ 211015 w 3882683"/>
              <a:gd name="connsiteY2" fmla="*/ 3770142 h 3812345"/>
              <a:gd name="connsiteX3" fmla="*/ 1828800 w 3882683"/>
              <a:gd name="connsiteY3" fmla="*/ 3812345 h 3812345"/>
              <a:gd name="connsiteX4" fmla="*/ 2785403 w 3882683"/>
              <a:gd name="connsiteY4" fmla="*/ 3474720 h 3812345"/>
              <a:gd name="connsiteX5" fmla="*/ 3502855 w 3882683"/>
              <a:gd name="connsiteY5" fmla="*/ 2926080 h 3812345"/>
              <a:gd name="connsiteX6" fmla="*/ 3882683 w 3882683"/>
              <a:gd name="connsiteY6" fmla="*/ 1983545 h 3812345"/>
              <a:gd name="connsiteX7" fmla="*/ 3826412 w 3882683"/>
              <a:gd name="connsiteY7" fmla="*/ 1139483 h 3812345"/>
              <a:gd name="connsiteX8" fmla="*/ 3657600 w 3882683"/>
              <a:gd name="connsiteY8" fmla="*/ 492369 h 3812345"/>
              <a:gd name="connsiteX9" fmla="*/ 3474720 w 3882683"/>
              <a:gd name="connsiteY9" fmla="*/ 0 h 3812345"/>
              <a:gd name="connsiteX10" fmla="*/ 0 w 3882683"/>
              <a:gd name="connsiteY10" fmla="*/ 0 h 38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2683" h="3812345">
                <a:moveTo>
                  <a:pt x="0" y="0"/>
                </a:moveTo>
                <a:lnTo>
                  <a:pt x="0" y="3770142"/>
                </a:lnTo>
                <a:lnTo>
                  <a:pt x="211015" y="3770142"/>
                </a:lnTo>
                <a:lnTo>
                  <a:pt x="1828800" y="3812345"/>
                </a:lnTo>
                <a:lnTo>
                  <a:pt x="2785403" y="3474720"/>
                </a:lnTo>
                <a:lnTo>
                  <a:pt x="3502855" y="2926080"/>
                </a:lnTo>
                <a:lnTo>
                  <a:pt x="3882683" y="1983545"/>
                </a:lnTo>
                <a:lnTo>
                  <a:pt x="3826412" y="1139483"/>
                </a:lnTo>
                <a:lnTo>
                  <a:pt x="3657600" y="492369"/>
                </a:lnTo>
                <a:lnTo>
                  <a:pt x="34747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17FE1-3EF5-8347-9651-C9684AADDACF}"/>
              </a:ext>
            </a:extLst>
          </p:cNvPr>
          <p:cNvSpPr/>
          <p:nvPr/>
        </p:nvSpPr>
        <p:spPr>
          <a:xfrm>
            <a:off x="8442251" y="6358270"/>
            <a:ext cx="978196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F3747-E460-794F-8178-2E59446F8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1" t="28239" r="12452" b="501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556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F8E1E8-FEED-C34F-8DDB-4F7432703CA7}"/>
              </a:ext>
            </a:extLst>
          </p:cNvPr>
          <p:cNvSpPr txBox="1">
            <a:spLocks/>
          </p:cNvSpPr>
          <p:nvPr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rgbClr val="000000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>
              <a:solidFill>
                <a:srgbClr val="000000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spd="slow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 spc="50" baseline="0">
          <a:solidFill>
            <a:srgbClr val="FD5D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pos="72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F8E1E8-FEED-C34F-8DDB-4F7432703CA7}"/>
              </a:ext>
            </a:extLst>
          </p:cNvPr>
          <p:cNvSpPr txBox="1">
            <a:spLocks/>
          </p:cNvSpPr>
          <p:nvPr/>
        </p:nvSpPr>
        <p:spPr>
          <a:xfrm>
            <a:off x="9959788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u="none" smtClean="0">
                <a:solidFill>
                  <a:srgbClr val="000000"/>
                </a:solidFill>
                <a:effectLst/>
                <a:latin typeface="+mn-lt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en-US" u="none" dirty="0">
              <a:solidFill>
                <a:srgbClr val="000000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  <p:sldLayoutId id="2147483765" r:id="rId5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 spc="50" baseline="0">
          <a:solidFill>
            <a:srgbClr val="FD5D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pos="7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D65A1A8-11C6-D64C-83BD-FF4A7EF8AC7C}"/>
              </a:ext>
            </a:extLst>
          </p:cNvPr>
          <p:cNvSpPr txBox="1"/>
          <p:nvPr/>
        </p:nvSpPr>
        <p:spPr>
          <a:xfrm>
            <a:off x="777600" y="3022579"/>
            <a:ext cx="10028946" cy="1242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D5D3B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Wayfair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D5D3B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rfp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D5D3B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 playbook</a:t>
            </a: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D5D3B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Strategies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D5D3B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 to succeed,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D5D3B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retain &amp; Grow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3F2100-EB3B-AF42-99DD-27D232322B9F}"/>
              </a:ext>
            </a:extLst>
          </p:cNvPr>
          <p:cNvSpPr/>
          <p:nvPr/>
        </p:nvSpPr>
        <p:spPr>
          <a:xfrm>
            <a:off x="5264816" y="6488991"/>
            <a:ext cx="498253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Blue Cross Blue Shield of Massachusetts is an Independent Licensee of the Blue Cross and Blue Shield Association.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C2F5F4-5797-4948-A246-9542739661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68" y="1616359"/>
            <a:ext cx="1372461" cy="5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7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2FD93-2275-26E8-757D-9B22CC556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89853-F134-8E0A-D5FE-3FF61B85E756}"/>
              </a:ext>
            </a:extLst>
          </p:cNvPr>
          <p:cNvSpPr txBox="1"/>
          <p:nvPr/>
        </p:nvSpPr>
        <p:spPr>
          <a:xfrm>
            <a:off x="6096000" y="673313"/>
            <a:ext cx="6096000" cy="918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 demonstrated track record of delivery and innovative best-in-class services and solutions with plan management, including excellence in these areas: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Flexible and creative approach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managing cost trends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Partnering with other Wayfair LLC vendors to provide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integrated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and seamless service experience to members; and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Best-in-class claims administration,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customer service, and account management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to support Wayfair LLC’s employees and expectations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Administer the plan designs as described and accommodate alternative plan designs in the future.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Provide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designated member service team with a dedicated toll-free number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to the member call center.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Provide highly competitive and cost-effective pricing terms and guarantees.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Maintain a highly competitive network of providers providing multiple network solutions to Wayfair LLC to deploy that drive additional savings while increasing quality of care.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Support Wayfair LLC’s data needs including: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Strong reporting capabilities;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Proven capability to turn data into actionable recommendations; and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Willingness to support additional Wayfair LLC initiatives such as wellness, preventive care, etc.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Willingness to coordinate with other vendors as appropriate through data sharing and integration including data warehousing, to support optimal medical outcomes and quality of care for members.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Provide consumer-focused tools and resources, and effectively minimize disruption for Wayfair LLC and their employees.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Capacity to customize services and processes to meet Wayfair LLC’s unique needs.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D4877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CF3F6-FAC9-C081-A595-9995E76E7AB3}"/>
              </a:ext>
            </a:extLst>
          </p:cNvPr>
          <p:cNvSpPr txBox="1"/>
          <p:nvPr/>
        </p:nvSpPr>
        <p:spPr>
          <a:xfrm>
            <a:off x="340360" y="673313"/>
            <a:ext cx="541528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Leadership Initiative: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Risk team has been brought in to create efficiencies within various departments, including HR/Benefits with this RFP.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New HR Team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:  Existing relationship is not as strong given recent turnover.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DM Sans" pitchFamily="2" charset="77"/>
              </a:rPr>
              <a:t>Decision Makers: </a:t>
            </a:r>
            <a:r>
              <a:rPr lang="en-US" sz="1400" dirty="0">
                <a:solidFill>
                  <a:schemeClr val="bg1"/>
                </a:solidFill>
                <a:latin typeface="DM Sans" pitchFamily="2" charset="77"/>
              </a:rPr>
              <a:t>Procurement and Risk are heavily involved in this RFP, making it weigh strongly on financials.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Mercer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as new consultant partner will be working to prove their worth to Wayfair and may push for what they perceive to be the best opportunity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Cost: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Extremely important and the focus of the RFP. Current CPC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is $30.50.  We will see aggressive CPC offers from national carriers; total revenue of competitive bids is vital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DM Sans"/>
              </a:rPr>
              <a:t>High name recognition</a:t>
            </a:r>
            <a:r>
              <a:rPr lang="en-US" sz="1400" dirty="0">
                <a:solidFill>
                  <a:schemeClr val="bg1"/>
                </a:solidFill>
                <a:latin typeface="DM Sans"/>
              </a:rPr>
              <a:t>, National’s may look to buy the business with fee holidays, etc..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00" dirty="0">
              <a:solidFill>
                <a:schemeClr val="bg1"/>
              </a:solidFill>
              <a:latin typeface="DM San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DM Sans"/>
              </a:rPr>
              <a:t>Perception: It will be important to showcase our ability to service a mostly National Account.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E17E530-0B39-BBCE-DB7C-64D3D34DC98A}"/>
              </a:ext>
            </a:extLst>
          </p:cNvPr>
          <p:cNvSpPr txBox="1">
            <a:spLocks/>
          </p:cNvSpPr>
          <p:nvPr/>
        </p:nvSpPr>
        <p:spPr>
          <a:xfrm>
            <a:off x="0" y="107846"/>
            <a:ext cx="6096000" cy="73551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A66A">
                    <a:lumMod val="75000"/>
                  </a:srgbClr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Key Threats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A66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896E01D-90F7-700C-C69D-A4555E2DD0CD}"/>
              </a:ext>
            </a:extLst>
          </p:cNvPr>
          <p:cNvSpPr txBox="1">
            <a:spLocks/>
          </p:cNvSpPr>
          <p:nvPr/>
        </p:nvSpPr>
        <p:spPr>
          <a:xfrm>
            <a:off x="6096000" y="107846"/>
            <a:ext cx="6096000" cy="73551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A66A">
                    <a:lumMod val="75000"/>
                  </a:srgbClr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Tactics, Strategies to Retain</a:t>
            </a:r>
          </a:p>
        </p:txBody>
      </p:sp>
    </p:spTree>
    <p:extLst>
      <p:ext uri="{BB962C8B-B14F-4D97-AF65-F5344CB8AC3E}">
        <p14:creationId xmlns:p14="http://schemas.microsoft.com/office/powerpoint/2010/main" val="14973140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794E95C-D9EC-9D4D-A765-76DA926FFAE1}"/>
              </a:ext>
            </a:extLst>
          </p:cNvPr>
          <p:cNvSpPr txBox="1">
            <a:spLocks/>
          </p:cNvSpPr>
          <p:nvPr/>
        </p:nvSpPr>
        <p:spPr>
          <a:xfrm>
            <a:off x="422127" y="1187913"/>
            <a:ext cx="2560320" cy="325683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2C3FE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Client details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Business Services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client since </a:t>
            </a: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2019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10.7k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 medical members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HQ in Boston, MA (</a:t>
            </a: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31.5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% of members in MA)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Next highest membership in TX, </a:t>
            </a: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NJ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, </a:t>
            </a: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GA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 &amp; IL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Decrease in enrollment over the last 4 years.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E4873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643C7AF-D019-CE4D-BA57-BAF62009AB33}"/>
              </a:ext>
            </a:extLst>
          </p:cNvPr>
          <p:cNvSpPr txBox="1">
            <a:spLocks/>
          </p:cNvSpPr>
          <p:nvPr/>
        </p:nvSpPr>
        <p:spPr>
          <a:xfrm>
            <a:off x="5948262" y="1187913"/>
            <a:ext cx="3006456" cy="263953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OTHER LINES &amp; services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DM Sans" pitchFamily="2" charset="0"/>
              </a:rPr>
              <a:t>With BCBSMA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Stop Loss (HRMP)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Telehealth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2nd.MD buy-up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DM Sans" pitchFamily="2" charset="0"/>
              </a:rPr>
              <a:t>Outside of BCBSMA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Pharmacy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(CVS w/ Mercer Coalition)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Dental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Vision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Life/Disability </a:t>
            </a:r>
            <a:endParaRPr lang="en-US" sz="1600" kern="0" dirty="0">
              <a:solidFill>
                <a:srgbClr val="FF0000"/>
              </a:solidFill>
              <a:latin typeface="DM Sans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Spring Health (BH)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kern="0" dirty="0">
                <a:solidFill>
                  <a:schemeClr val="bg1"/>
                </a:solidFill>
                <a:latin typeface="DM Sans" pitchFamily="2" charset="0"/>
              </a:rPr>
              <a:t>Progyny (carve out fertility)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kern="0" dirty="0">
                <a:solidFill>
                  <a:schemeClr val="bg1"/>
                </a:solidFill>
                <a:latin typeface="DM Sans" pitchFamily="2" charset="0"/>
              </a:rPr>
              <a:t>WEX (HSA Administration)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kern="0" dirty="0">
                <a:solidFill>
                  <a:schemeClr val="bg1"/>
                </a:solidFill>
                <a:latin typeface="DM Sans" pitchFamily="2" charset="0"/>
              </a:rPr>
              <a:t>Acc &amp; CI (Voya)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E4873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103393E-18BD-E049-9C84-AC17848F6164}"/>
              </a:ext>
            </a:extLst>
          </p:cNvPr>
          <p:cNvSpPr txBox="1">
            <a:spLocks/>
          </p:cNvSpPr>
          <p:nvPr/>
        </p:nvSpPr>
        <p:spPr>
          <a:xfrm>
            <a:off x="3196641" y="1187913"/>
            <a:ext cx="2560320" cy="3527925"/>
          </a:xfr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7C8AC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Contract terms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DM Sans"/>
              </a:rPr>
              <a:t>Current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DM Sans"/>
              </a:rPr>
              <a:t>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/1 anniversary 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Rate guarantee expires </a:t>
            </a:r>
            <a:r>
              <a:rPr lang="en-US" sz="1600" kern="0" dirty="0">
                <a:solidFill>
                  <a:srgbClr val="FFFFFF"/>
                </a:solidFill>
                <a:latin typeface="DM Sans"/>
              </a:rPr>
              <a:t>1/1/2026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CPC:  $30.50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BAP:  1.00% 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Credits:  $500k per year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DM Sans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E4873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60B1D9D-26CF-054D-9AD6-B661DE8FE9F5}"/>
              </a:ext>
            </a:extLst>
          </p:cNvPr>
          <p:cNvSpPr txBox="1">
            <a:spLocks/>
          </p:cNvSpPr>
          <p:nvPr/>
        </p:nvSpPr>
        <p:spPr>
          <a:xfrm>
            <a:off x="8995359" y="1187913"/>
            <a:ext cx="3097894" cy="343802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A66A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KEY PERSONNEL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DM Sans" pitchFamily="2" charset="0"/>
              </a:rPr>
              <a:t>Wayfair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DM Sans" pitchFamily="2" charset="0"/>
              </a:rPr>
              <a:t>David Roth</a:t>
            </a: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, Global Talent Leader (Total Rewards, Talent Acquisition &amp; Employer Branding)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DM Sans" pitchFamily="2" charset="0"/>
              </a:rPr>
              <a:t>Ben Grabscheid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, NA Benefit Manager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DM Sans" pitchFamily="2" charset="0"/>
              </a:rPr>
              <a:t>Ali Lynch</a:t>
            </a: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, Head of Talent Operations, People Analytics, and Total Rewards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Mercer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u="sng" kern="0" dirty="0">
                <a:solidFill>
                  <a:srgbClr val="FFFFFF"/>
                </a:solidFill>
                <a:latin typeface="DM Sans" pitchFamily="2" charset="0"/>
              </a:rPr>
              <a:t>Greg Hendrickson</a:t>
            </a:r>
            <a:r>
              <a:rPr lang="en-US" sz="1600" kern="0" dirty="0">
                <a:solidFill>
                  <a:srgbClr val="FFFFFF"/>
                </a:solidFill>
                <a:latin typeface="DM Sans" pitchFamily="2" charset="0"/>
              </a:rPr>
              <a:t>, Senior Principal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Michael Thompson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, Principal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Mitch Grenier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, Actuarial/Financial Team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E4873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356679-B0FF-60F9-4B43-3251F8AFEBBF}"/>
              </a:ext>
            </a:extLst>
          </p:cNvPr>
          <p:cNvSpPr txBox="1">
            <a:spLocks/>
          </p:cNvSpPr>
          <p:nvPr/>
        </p:nvSpPr>
        <p:spPr>
          <a:xfrm>
            <a:off x="0" y="305558"/>
            <a:ext cx="12192000" cy="735510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ea typeface="+mn-ea"/>
                <a:cs typeface="+mn-cs"/>
              </a:rPr>
              <a:t>Client profile:  </a:t>
            </a:r>
            <a:r>
              <a:rPr lang="en-US" sz="4000" dirty="0">
                <a:solidFill>
                  <a:schemeClr val="accent2"/>
                </a:solidFill>
                <a:latin typeface="Bebas Neue"/>
              </a:rPr>
              <a:t>Wayfair</a:t>
            </a:r>
            <a:r>
              <a:rPr lang="en-US" sz="4000" dirty="0">
                <a:solidFill>
                  <a:srgbClr val="FD5D3B"/>
                </a:solidFill>
                <a:latin typeface="Bebas Neue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D5D3B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C33D4E-A961-9825-BC72-6B4630E6D5B7}"/>
              </a:ext>
            </a:extLst>
          </p:cNvPr>
          <p:cNvCxnSpPr>
            <a:cxnSpLocks/>
          </p:cNvCxnSpPr>
          <p:nvPr/>
        </p:nvCxnSpPr>
        <p:spPr>
          <a:xfrm>
            <a:off x="3049879" y="1183745"/>
            <a:ext cx="0" cy="4389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CBE511-A244-AA05-0B3F-64481F9516A1}"/>
              </a:ext>
            </a:extLst>
          </p:cNvPr>
          <p:cNvCxnSpPr>
            <a:cxnSpLocks/>
          </p:cNvCxnSpPr>
          <p:nvPr/>
        </p:nvCxnSpPr>
        <p:spPr>
          <a:xfrm>
            <a:off x="5830031" y="1183744"/>
            <a:ext cx="0" cy="4389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CE02E5-4239-D0CF-5999-B2F7D6307ED2}"/>
              </a:ext>
            </a:extLst>
          </p:cNvPr>
          <p:cNvCxnSpPr>
            <a:cxnSpLocks/>
          </p:cNvCxnSpPr>
          <p:nvPr/>
        </p:nvCxnSpPr>
        <p:spPr>
          <a:xfrm>
            <a:off x="8968567" y="1183744"/>
            <a:ext cx="26792" cy="4389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2754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20D15-A7B9-C725-2CCB-A6A44B83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3" y="0"/>
            <a:ext cx="11735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250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6A3BA-62A4-EBD8-BEBE-58566EEE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" y="209550"/>
            <a:ext cx="12098801" cy="64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9795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AC3389-BC0B-12EE-ED5D-C49ED2A3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" y="266700"/>
            <a:ext cx="12104272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9978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21E21-8652-2CD3-C287-7084A498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4" y="0"/>
            <a:ext cx="11917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692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64C15-B828-B44A-A3C6-B1371022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-8692"/>
            <a:ext cx="11973642" cy="68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5383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EB650-962A-67DE-D0AC-849BA205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130300"/>
            <a:ext cx="121793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116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40875-1388-E09D-D24C-FC10BA9FD868}"/>
              </a:ext>
            </a:extLst>
          </p:cNvPr>
          <p:cNvSpPr txBox="1"/>
          <p:nvPr/>
        </p:nvSpPr>
        <p:spPr>
          <a:xfrm>
            <a:off x="-191386" y="414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atin typeface="+mj-lt"/>
              </a:rPr>
              <a:t>Current medical profile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A3AFF-4517-351A-37BD-3AAFFF4575C1}"/>
              </a:ext>
            </a:extLst>
          </p:cNvPr>
          <p:cNvSpPr txBox="1"/>
          <p:nvPr/>
        </p:nvSpPr>
        <p:spPr>
          <a:xfrm>
            <a:off x="254002" y="2174073"/>
            <a:ext cx="55123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Benefit Design Offering: BlueCard PPO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VPCP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Telehealth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55.7% In-network discount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OON at 150% of Medicare, 2.2% use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No COE, HPN or Select today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HPN was in place, but removed 1/1/2025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EE488-50BA-99AA-CA08-188D20620EB3}"/>
              </a:ext>
            </a:extLst>
          </p:cNvPr>
          <p:cNvSpPr txBox="1"/>
          <p:nvPr/>
        </p:nvSpPr>
        <p:spPr>
          <a:xfrm>
            <a:off x="6512895" y="1943691"/>
            <a:ext cx="55975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Base fee: $30.50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Telehealth: $0.50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Commission: Net of Commission; N/A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$500k credits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BAP @ 1.00%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OON Shared Savings Cap set at $50K per Claim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$570k at risk for PG’s </a:t>
            </a:r>
            <a:r>
              <a:rPr lang="en-US" dirty="0">
                <a:solidFill>
                  <a:schemeClr val="bg1"/>
                </a:solidFill>
              </a:rPr>
              <a:t>(Med)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EB74DC-78E4-3A19-4AEF-89FFED7124B7}"/>
              </a:ext>
            </a:extLst>
          </p:cNvPr>
          <p:cNvCxnSpPr/>
          <p:nvPr/>
        </p:nvCxnSpPr>
        <p:spPr>
          <a:xfrm>
            <a:off x="5928550" y="2150282"/>
            <a:ext cx="0" cy="422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22FF9E-F3B7-B6C2-DED7-2CD26DA12EF3}"/>
              </a:ext>
            </a:extLst>
          </p:cNvPr>
          <p:cNvSpPr txBox="1"/>
          <p:nvPr/>
        </p:nvSpPr>
        <p:spPr>
          <a:xfrm>
            <a:off x="2654" y="1596284"/>
            <a:ext cx="57637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Benefits</a:t>
            </a: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FAE9F-3551-4C7D-5100-3566D98AB05F}"/>
              </a:ext>
            </a:extLst>
          </p:cNvPr>
          <p:cNvSpPr txBox="1"/>
          <p:nvPr/>
        </p:nvSpPr>
        <p:spPr>
          <a:xfrm>
            <a:off x="5928550" y="1599822"/>
            <a:ext cx="57637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financial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37026895"/>
      </p:ext>
    </p:extLst>
  </p:cSld>
  <p:clrMapOvr>
    <a:masterClrMapping/>
  </p:clrMapOvr>
</p:sld>
</file>

<file path=ppt/theme/theme1.xml><?xml version="1.0" encoding="utf-8"?>
<a:theme xmlns:a="http://schemas.openxmlformats.org/drawingml/2006/main" name="3_Val Prop 2020 Theme_12.10.19">
  <a:themeElements>
    <a:clrScheme name="Custom 9">
      <a:dk1>
        <a:srgbClr val="FD5D3B"/>
      </a:dk1>
      <a:lt1>
        <a:srgbClr val="FFFFFF"/>
      </a:lt1>
      <a:dk2>
        <a:srgbClr val="2474BA"/>
      </a:dk2>
      <a:lt2>
        <a:srgbClr val="0D4877"/>
      </a:lt2>
      <a:accent1>
        <a:srgbClr val="02C3FE"/>
      </a:accent1>
      <a:accent2>
        <a:srgbClr val="FB5B3A"/>
      </a:accent2>
      <a:accent3>
        <a:srgbClr val="A3A3A3"/>
      </a:accent3>
      <a:accent4>
        <a:srgbClr val="FFA66A"/>
      </a:accent4>
      <a:accent5>
        <a:srgbClr val="02C3FE"/>
      </a:accent5>
      <a:accent6>
        <a:srgbClr val="57C8AC"/>
      </a:accent6>
      <a:hlink>
        <a:srgbClr val="0D4877"/>
      </a:hlink>
      <a:folHlink>
        <a:srgbClr val="02C3FE"/>
      </a:folHlink>
    </a:clrScheme>
    <a:fontScheme name="BCBS">
      <a:majorFont>
        <a:latin typeface="Bebas Neue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 Prop 2020 Theme_12.10.19" id="{61187F22-F319-1149-B240-2D384FD0AFD2}" vid="{F88A8DBF-BF9E-7A42-AA1E-FA33EC7C63BD}"/>
    </a:ext>
  </a:extLst>
</a:theme>
</file>

<file path=ppt/theme/theme2.xml><?xml version="1.0" encoding="utf-8"?>
<a:theme xmlns:a="http://schemas.openxmlformats.org/drawingml/2006/main" name="2_Val Prop 2020 Theme_12.10.19">
  <a:themeElements>
    <a:clrScheme name="Custom 10">
      <a:dk1>
        <a:srgbClr val="FD5D3B"/>
      </a:dk1>
      <a:lt1>
        <a:srgbClr val="FFFFFF"/>
      </a:lt1>
      <a:dk2>
        <a:srgbClr val="2474BA"/>
      </a:dk2>
      <a:lt2>
        <a:srgbClr val="0D4877"/>
      </a:lt2>
      <a:accent1>
        <a:srgbClr val="02C3FE"/>
      </a:accent1>
      <a:accent2>
        <a:srgbClr val="FB5B3A"/>
      </a:accent2>
      <a:accent3>
        <a:srgbClr val="A3A3A3"/>
      </a:accent3>
      <a:accent4>
        <a:srgbClr val="FFA66A"/>
      </a:accent4>
      <a:accent5>
        <a:srgbClr val="02C3FE"/>
      </a:accent5>
      <a:accent6>
        <a:srgbClr val="57C8AC"/>
      </a:accent6>
      <a:hlink>
        <a:srgbClr val="0D4877"/>
      </a:hlink>
      <a:folHlink>
        <a:srgbClr val="02C3FE"/>
      </a:folHlink>
    </a:clrScheme>
    <a:fontScheme name="BCBS">
      <a:majorFont>
        <a:latin typeface="Bebas Neue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 Prop 2020 Theme_12.10.19" id="{61187F22-F319-1149-B240-2D384FD0AFD2}" vid="{F88A8DBF-BF9E-7A42-AA1E-FA33EC7C63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79D2B748EE74D81F98CF4862775DC" ma:contentTypeVersion="3" ma:contentTypeDescription="Create a new document." ma:contentTypeScope="" ma:versionID="62f15e361d83861f98b05b6f7c0c93ea">
  <xsd:schema xmlns:xsd="http://www.w3.org/2001/XMLSchema" xmlns:xs="http://www.w3.org/2001/XMLSchema" xmlns:p="http://schemas.microsoft.com/office/2006/metadata/properties" xmlns:ns2="4fd547bd-de5e-484e-b36f-a089762660f6" targetNamespace="http://schemas.microsoft.com/office/2006/metadata/properties" ma:root="true" ma:fieldsID="a2977c1b02af3a20429e2f2cb3626a61" ns2:_="">
    <xsd:import namespace="4fd547bd-de5e-484e-b36f-a089762660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547bd-de5e-484e-b36f-a089762660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662B19-0553-4494-8EB0-B755A5959AAE}"/>
</file>

<file path=customXml/itemProps2.xml><?xml version="1.0" encoding="utf-8"?>
<ds:datastoreItem xmlns:ds="http://schemas.openxmlformats.org/officeDocument/2006/customXml" ds:itemID="{BB882952-DD65-4C2C-A742-81C0173FCA54}"/>
</file>

<file path=customXml/itemProps3.xml><?xml version="1.0" encoding="utf-8"?>
<ds:datastoreItem xmlns:ds="http://schemas.openxmlformats.org/officeDocument/2006/customXml" ds:itemID="{96858010-E4F8-44B7-AF5C-404CDA3A3C8B}"/>
</file>

<file path=docProps/app.xml><?xml version="1.0" encoding="utf-8"?>
<Properties xmlns="http://schemas.openxmlformats.org/officeDocument/2006/extended-properties" xmlns:vt="http://schemas.openxmlformats.org/officeDocument/2006/docPropsVTypes">
  <TotalTime>12100</TotalTime>
  <Words>709</Words>
  <Application>Microsoft Office PowerPoint</Application>
  <PresentationFormat>Widescreen</PresentationFormat>
  <Paragraphs>104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Bebas Neue</vt:lpstr>
      <vt:lpstr>Calibri</vt:lpstr>
      <vt:lpstr>Century Gothic</vt:lpstr>
      <vt:lpstr>DM Sans</vt:lpstr>
      <vt:lpstr>DM Sans Regular</vt:lpstr>
      <vt:lpstr>Wingdings</vt:lpstr>
      <vt:lpstr>3_Val Prop 2020 Theme_12.10.19</vt:lpstr>
      <vt:lpstr>2_Val Prop 2020 Theme_12.10.19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Moynihan, Christine</dc:creator>
  <cp:lastModifiedBy>Hess, Joanne</cp:lastModifiedBy>
  <cp:revision>52</cp:revision>
  <dcterms:created xsi:type="dcterms:W3CDTF">2024-01-31T14:58:10Z</dcterms:created>
  <dcterms:modified xsi:type="dcterms:W3CDTF">2025-02-24T21:34:39Z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0x01010054079D2B748EE74D81F98CF4862775DC</vt:lpwstr>
  </property>
</Properties>
</file>